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8" roundtripDataSignature="AMtx7mil3mvqwXurZCOPlHemIiBJXGvw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FE79474-FB2C-46BF-89D7-7014D72090CA}">
  <a:tblStyle styleId="{BFE79474-FB2C-46BF-89D7-7014D72090CA}" styleName="Table_0">
    <a:wholeTbl>
      <a:tcTxStyle b="off" i="off">
        <a:font>
          <a:latin typeface="Tw Cen MT"/>
          <a:ea typeface="Tw Cen MT"/>
          <a:cs typeface="Tw Cen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E9F7"/>
          </a:solidFill>
        </a:fill>
      </a:tcStyle>
    </a:wholeTbl>
    <a:band1H>
      <a:tcTxStyle/>
      <a:tcStyle>
        <a:fill>
          <a:solidFill>
            <a:srgbClr val="E0D1EE"/>
          </a:solidFill>
        </a:fill>
      </a:tcStyle>
    </a:band1H>
    <a:band2H>
      <a:tcTxStyle/>
    </a:band2H>
    <a:band1V>
      <a:tcTxStyle/>
      <a:tcStyle>
        <a:fill>
          <a:solidFill>
            <a:srgbClr val="E0D1EE"/>
          </a:solidFill>
        </a:fill>
      </a:tcStyle>
    </a:band1V>
    <a:band2V>
      <a:tcTxStyle/>
    </a:band2V>
    <a:lastCol>
      <a:tcTxStyle b="on" i="off">
        <a:font>
          <a:latin typeface="Tw Cen MT"/>
          <a:ea typeface="Tw Cen MT"/>
          <a:cs typeface="Tw Cen MT"/>
        </a:font>
        <a:schemeClr val="lt1"/>
      </a:tcTxStyle>
      <a:tcStyle>
        <a:fill>
          <a:solidFill>
            <a:schemeClr val="accent6"/>
          </a:solidFill>
        </a:fill>
      </a:tcStyle>
    </a:lastCol>
    <a:firstCol>
      <a:tcTxStyle b="on" i="off">
        <a:font>
          <a:latin typeface="Tw Cen MT"/>
          <a:ea typeface="Tw Cen MT"/>
          <a:cs typeface="Tw Cen MT"/>
        </a:font>
        <a:schemeClr val="lt1"/>
      </a:tcTxStyle>
      <a:tcStyle>
        <a:fill>
          <a:solidFill>
            <a:schemeClr val="accent6"/>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Tw Cen MT"/>
          <a:ea typeface="Tw Cen MT"/>
          <a:cs typeface="Tw Cen MT"/>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18"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16" name="Shape 16"/>
        <p:cNvGrpSpPr/>
        <p:nvPr/>
      </p:nvGrpSpPr>
      <p:grpSpPr>
        <a:xfrm>
          <a:off x="0" y="0"/>
          <a:ext cx="0" cy="0"/>
          <a:chOff x="0" y="0"/>
          <a:chExt cx="0" cy="0"/>
        </a:xfrm>
      </p:grpSpPr>
      <p:pic>
        <p:nvPicPr>
          <p:cNvPr descr="Droplets-SD-Title-R1d.png" id="17" name="Google Shape;17;p1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8" name="Google Shape;18;p13"/>
          <p:cNvSpPr txBox="1"/>
          <p:nvPr>
            <p:ph type="ctrTitle"/>
          </p:nvPr>
        </p:nvSpPr>
        <p:spPr>
          <a:xfrm>
            <a:off x="1313259" y="1300786"/>
            <a:ext cx="6517482" cy="25092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3"/>
          <p:cNvSpPr txBox="1"/>
          <p:nvPr>
            <p:ph idx="1" type="subTitle"/>
          </p:nvPr>
        </p:nvSpPr>
        <p:spPr>
          <a:xfrm>
            <a:off x="1313259" y="3886201"/>
            <a:ext cx="6517482" cy="1371599"/>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20" name="Google Shape;20;p13"/>
          <p:cNvSpPr txBox="1"/>
          <p:nvPr>
            <p:ph idx="10" type="dt"/>
          </p:nvPr>
        </p:nvSpPr>
        <p:spPr>
          <a:xfrm>
            <a:off x="5759053" y="5883276"/>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1" type="ftr"/>
          </p:nvPr>
        </p:nvSpPr>
        <p:spPr>
          <a:xfrm>
            <a:off x="685331" y="5883276"/>
            <a:ext cx="50046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3"/>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パノラマ写真 (キャプション付き)">
  <p:cSld name="パノラマ写真 (キャプション付き)">
    <p:spTree>
      <p:nvGrpSpPr>
        <p:cNvPr id="82" name="Shape 82"/>
        <p:cNvGrpSpPr/>
        <p:nvPr/>
      </p:nvGrpSpPr>
      <p:grpSpPr>
        <a:xfrm>
          <a:off x="0" y="0"/>
          <a:ext cx="0" cy="0"/>
          <a:chOff x="0" y="0"/>
          <a:chExt cx="0" cy="0"/>
        </a:xfrm>
      </p:grpSpPr>
      <p:pic>
        <p:nvPicPr>
          <p:cNvPr descr="Droplets-SD-Content-R1d.png" id="83" name="Google Shape;83;p2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84" name="Google Shape;84;p22"/>
          <p:cNvSpPr txBox="1"/>
          <p:nvPr>
            <p:ph type="title"/>
          </p:nvPr>
        </p:nvSpPr>
        <p:spPr>
          <a:xfrm>
            <a:off x="685346" y="4289374"/>
            <a:ext cx="7773324" cy="81161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2"/>
          <p:cNvSpPr/>
          <p:nvPr>
            <p:ph idx="2" type="pic"/>
          </p:nvPr>
        </p:nvSpPr>
        <p:spPr>
          <a:xfrm>
            <a:off x="888558" y="698261"/>
            <a:ext cx="7366899" cy="3214136"/>
          </a:xfrm>
          <a:prstGeom prst="roundRect">
            <a:avLst>
              <a:gd fmla="val 4944" name="adj"/>
            </a:avLst>
          </a:prstGeom>
          <a:noFill/>
          <a:ln cap="sq" cmpd="sng" w="82550">
            <a:solidFill>
              <a:srgbClr val="EAEAEA"/>
            </a:solidFill>
            <a:prstDash val="solid"/>
            <a:miter lim="800000"/>
            <a:headEnd len="sm" w="sm" type="none"/>
            <a:tailEnd len="sm" w="sm" type="none"/>
          </a:ln>
        </p:spPr>
      </p:sp>
      <p:sp>
        <p:nvSpPr>
          <p:cNvPr id="86" name="Google Shape;86;p22"/>
          <p:cNvSpPr txBox="1"/>
          <p:nvPr>
            <p:ph idx="1" type="body"/>
          </p:nvPr>
        </p:nvSpPr>
        <p:spPr>
          <a:xfrm>
            <a:off x="685331" y="5108728"/>
            <a:ext cx="7773339" cy="68247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87" name="Google Shape;87;p22"/>
          <p:cNvSpPr txBox="1"/>
          <p:nvPr>
            <p:ph idx="10" type="dt"/>
          </p:nvPr>
        </p:nvSpPr>
        <p:spPr>
          <a:xfrm>
            <a:off x="5759053" y="5883276"/>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2"/>
          <p:cNvSpPr txBox="1"/>
          <p:nvPr>
            <p:ph idx="11" type="ftr"/>
          </p:nvPr>
        </p:nvSpPr>
        <p:spPr>
          <a:xfrm>
            <a:off x="685331" y="5883276"/>
            <a:ext cx="50046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2"/>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キャプション">
  <p:cSld name="タイトルとキャプション">
    <p:spTree>
      <p:nvGrpSpPr>
        <p:cNvPr id="90" name="Shape 90"/>
        <p:cNvGrpSpPr/>
        <p:nvPr/>
      </p:nvGrpSpPr>
      <p:grpSpPr>
        <a:xfrm>
          <a:off x="0" y="0"/>
          <a:ext cx="0" cy="0"/>
          <a:chOff x="0" y="0"/>
          <a:chExt cx="0" cy="0"/>
        </a:xfrm>
      </p:grpSpPr>
      <p:pic>
        <p:nvPicPr>
          <p:cNvPr descr="Droplets-SD-Content-R1d.png" id="91" name="Google Shape;91;p2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2" name="Google Shape;92;p23"/>
          <p:cNvSpPr txBox="1"/>
          <p:nvPr>
            <p:ph type="title"/>
          </p:nvPr>
        </p:nvSpPr>
        <p:spPr>
          <a:xfrm>
            <a:off x="685331" y="609600"/>
            <a:ext cx="7773339" cy="342724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3"/>
          <p:cNvSpPr txBox="1"/>
          <p:nvPr>
            <p:ph idx="1" type="body"/>
          </p:nvPr>
        </p:nvSpPr>
        <p:spPr>
          <a:xfrm>
            <a:off x="685331" y="4204821"/>
            <a:ext cx="7773339" cy="1586380"/>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4" name="Google Shape;94;p23"/>
          <p:cNvSpPr txBox="1"/>
          <p:nvPr>
            <p:ph idx="10" type="dt"/>
          </p:nvPr>
        </p:nvSpPr>
        <p:spPr>
          <a:xfrm>
            <a:off x="5759053" y="5883276"/>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3"/>
          <p:cNvSpPr txBox="1"/>
          <p:nvPr>
            <p:ph idx="11" type="ftr"/>
          </p:nvPr>
        </p:nvSpPr>
        <p:spPr>
          <a:xfrm>
            <a:off x="685331" y="5883276"/>
            <a:ext cx="50046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3"/>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用 (キャプション付き)">
  <p:cSld name="引用 (キャプション付き)">
    <p:spTree>
      <p:nvGrpSpPr>
        <p:cNvPr id="97" name="Shape 97"/>
        <p:cNvGrpSpPr/>
        <p:nvPr/>
      </p:nvGrpSpPr>
      <p:grpSpPr>
        <a:xfrm>
          <a:off x="0" y="0"/>
          <a:ext cx="0" cy="0"/>
          <a:chOff x="0" y="0"/>
          <a:chExt cx="0" cy="0"/>
        </a:xfrm>
      </p:grpSpPr>
      <p:pic>
        <p:nvPicPr>
          <p:cNvPr descr="Droplets-SD-Content-R1d.png" id="98" name="Google Shape;98;p2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9" name="Google Shape;99;p24"/>
          <p:cNvSpPr txBox="1"/>
          <p:nvPr>
            <p:ph type="title"/>
          </p:nvPr>
        </p:nvSpPr>
        <p:spPr>
          <a:xfrm>
            <a:off x="1084659" y="872588"/>
            <a:ext cx="6977064" cy="272991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24"/>
          <p:cNvSpPr txBox="1"/>
          <p:nvPr>
            <p:ph idx="1" type="body"/>
          </p:nvPr>
        </p:nvSpPr>
        <p:spPr>
          <a:xfrm>
            <a:off x="1290484" y="3610032"/>
            <a:ext cx="6564224" cy="59478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01" name="Google Shape;101;p24"/>
          <p:cNvSpPr txBox="1"/>
          <p:nvPr>
            <p:ph idx="2" type="body"/>
          </p:nvPr>
        </p:nvSpPr>
        <p:spPr>
          <a:xfrm>
            <a:off x="685331" y="4372797"/>
            <a:ext cx="7773339" cy="1421053"/>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02" name="Google Shape;102;p24"/>
          <p:cNvSpPr txBox="1"/>
          <p:nvPr>
            <p:ph idx="10" type="dt"/>
          </p:nvPr>
        </p:nvSpPr>
        <p:spPr>
          <a:xfrm>
            <a:off x="5759053" y="5883276"/>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4"/>
          <p:cNvSpPr txBox="1"/>
          <p:nvPr>
            <p:ph idx="11" type="ftr"/>
          </p:nvPr>
        </p:nvSpPr>
        <p:spPr>
          <a:xfrm>
            <a:off x="685331" y="5883276"/>
            <a:ext cx="50046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4"/>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
        <p:nvSpPr>
          <p:cNvPr id="105" name="Google Shape;105;p24"/>
          <p:cNvSpPr txBox="1"/>
          <p:nvPr/>
        </p:nvSpPr>
        <p:spPr>
          <a:xfrm>
            <a:off x="737626" y="887859"/>
            <a:ext cx="546888"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Twentieth Century"/>
              <a:buNone/>
            </a:pPr>
            <a:r>
              <a:rPr b="0" lang="ja-JP" sz="8000" cap="none">
                <a:solidFill>
                  <a:schemeClr val="dk1"/>
                </a:solidFill>
                <a:latin typeface="Twentieth Century"/>
                <a:ea typeface="Twentieth Century"/>
                <a:cs typeface="Twentieth Century"/>
                <a:sym typeface="Twentieth Century"/>
              </a:rPr>
              <a:t>“</a:t>
            </a:r>
            <a:endParaRPr/>
          </a:p>
        </p:txBody>
      </p:sp>
      <p:sp>
        <p:nvSpPr>
          <p:cNvPr id="106" name="Google Shape;106;p24"/>
          <p:cNvSpPr txBox="1"/>
          <p:nvPr/>
        </p:nvSpPr>
        <p:spPr>
          <a:xfrm>
            <a:off x="7850130" y="3120015"/>
            <a:ext cx="553641"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Twentieth Century"/>
              <a:buNone/>
            </a:pPr>
            <a:r>
              <a:rPr b="0" lang="ja-JP" sz="8000"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名札">
  <p:cSld name="名札">
    <p:spTree>
      <p:nvGrpSpPr>
        <p:cNvPr id="107" name="Shape 107"/>
        <p:cNvGrpSpPr/>
        <p:nvPr/>
      </p:nvGrpSpPr>
      <p:grpSpPr>
        <a:xfrm>
          <a:off x="0" y="0"/>
          <a:ext cx="0" cy="0"/>
          <a:chOff x="0" y="0"/>
          <a:chExt cx="0" cy="0"/>
        </a:xfrm>
      </p:grpSpPr>
      <p:pic>
        <p:nvPicPr>
          <p:cNvPr descr="Droplets-SD-Content-R1d.png" id="108" name="Google Shape;108;p2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09" name="Google Shape;109;p25"/>
          <p:cNvSpPr txBox="1"/>
          <p:nvPr>
            <p:ph type="title"/>
          </p:nvPr>
        </p:nvSpPr>
        <p:spPr>
          <a:xfrm>
            <a:off x="685331" y="2138722"/>
            <a:ext cx="7773339" cy="25118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5"/>
          <p:cNvSpPr txBox="1"/>
          <p:nvPr>
            <p:ph idx="1" type="body"/>
          </p:nvPr>
        </p:nvSpPr>
        <p:spPr>
          <a:xfrm>
            <a:off x="685331" y="4662335"/>
            <a:ext cx="7773339" cy="114064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11" name="Google Shape;111;p25"/>
          <p:cNvSpPr txBox="1"/>
          <p:nvPr>
            <p:ph idx="10" type="dt"/>
          </p:nvPr>
        </p:nvSpPr>
        <p:spPr>
          <a:xfrm>
            <a:off x="5759053" y="5883276"/>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5"/>
          <p:cNvSpPr txBox="1"/>
          <p:nvPr>
            <p:ph idx="11" type="ftr"/>
          </p:nvPr>
        </p:nvSpPr>
        <p:spPr>
          <a:xfrm>
            <a:off x="685331" y="5883276"/>
            <a:ext cx="50046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5"/>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段">
  <p:cSld name="3 段">
    <p:spTree>
      <p:nvGrpSpPr>
        <p:cNvPr id="114" name="Shape 114"/>
        <p:cNvGrpSpPr/>
        <p:nvPr/>
      </p:nvGrpSpPr>
      <p:grpSpPr>
        <a:xfrm>
          <a:off x="0" y="0"/>
          <a:ext cx="0" cy="0"/>
          <a:chOff x="0" y="0"/>
          <a:chExt cx="0" cy="0"/>
        </a:xfrm>
      </p:grpSpPr>
      <p:pic>
        <p:nvPicPr>
          <p:cNvPr descr="Droplets-SD-Content-R1d.png" id="115" name="Google Shape;115;p2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16" name="Google Shape;116;p26"/>
          <p:cNvSpPr txBox="1"/>
          <p:nvPr>
            <p:ph type="title"/>
          </p:nvPr>
        </p:nvSpPr>
        <p:spPr>
          <a:xfrm>
            <a:off x="685331" y="609600"/>
            <a:ext cx="7773339" cy="160509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26"/>
          <p:cNvSpPr txBox="1"/>
          <p:nvPr>
            <p:ph idx="1" type="body"/>
          </p:nvPr>
        </p:nvSpPr>
        <p:spPr>
          <a:xfrm>
            <a:off x="685331" y="2367093"/>
            <a:ext cx="2474232" cy="576262"/>
          </a:xfrm>
          <a:prstGeom prst="rect">
            <a:avLst/>
          </a:prstGeom>
          <a:noFill/>
          <a:ln>
            <a:noFill/>
          </a:ln>
        </p:spPr>
        <p:txBody>
          <a:bodyPr anchorCtr="0" anchor="b" bIns="45700" lIns="91425" spcFirstLastPara="1" rIns="91425" wrap="square" tIns="45700">
            <a:noAutofit/>
          </a:bodyPr>
          <a:lstStyle>
            <a:lvl1pPr indent="-228600" lvl="0" marL="457200" algn="ctr">
              <a:lnSpc>
                <a:spcPct val="7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18" name="Google Shape;118;p26"/>
          <p:cNvSpPr txBox="1"/>
          <p:nvPr>
            <p:ph idx="2" type="body"/>
          </p:nvPr>
        </p:nvSpPr>
        <p:spPr>
          <a:xfrm>
            <a:off x="685331" y="2943356"/>
            <a:ext cx="2474232"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19" name="Google Shape;119;p26"/>
          <p:cNvSpPr txBox="1"/>
          <p:nvPr>
            <p:ph idx="3" type="body"/>
          </p:nvPr>
        </p:nvSpPr>
        <p:spPr>
          <a:xfrm>
            <a:off x="3339292" y="2367093"/>
            <a:ext cx="246864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7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0" name="Google Shape;120;p26"/>
          <p:cNvSpPr txBox="1"/>
          <p:nvPr>
            <p:ph idx="4" type="body"/>
          </p:nvPr>
        </p:nvSpPr>
        <p:spPr>
          <a:xfrm>
            <a:off x="3331012" y="2943356"/>
            <a:ext cx="2477513"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21" name="Google Shape;121;p26"/>
          <p:cNvSpPr txBox="1"/>
          <p:nvPr>
            <p:ph idx="5" type="body"/>
          </p:nvPr>
        </p:nvSpPr>
        <p:spPr>
          <a:xfrm>
            <a:off x="5979974" y="2367093"/>
            <a:ext cx="247869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7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2" name="Google Shape;122;p26"/>
          <p:cNvSpPr txBox="1"/>
          <p:nvPr>
            <p:ph idx="6" type="body"/>
          </p:nvPr>
        </p:nvSpPr>
        <p:spPr>
          <a:xfrm>
            <a:off x="5979974" y="2943356"/>
            <a:ext cx="2478696"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23" name="Google Shape;123;p26"/>
          <p:cNvSpPr txBox="1"/>
          <p:nvPr>
            <p:ph idx="10" type="dt"/>
          </p:nvPr>
        </p:nvSpPr>
        <p:spPr>
          <a:xfrm>
            <a:off x="5759053" y="5883276"/>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6"/>
          <p:cNvSpPr txBox="1"/>
          <p:nvPr>
            <p:ph idx="11" type="ftr"/>
          </p:nvPr>
        </p:nvSpPr>
        <p:spPr>
          <a:xfrm>
            <a:off x="685331" y="5883276"/>
            <a:ext cx="50046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6"/>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つの画像列">
  <p:cSld name="3 つの画像列">
    <p:spTree>
      <p:nvGrpSpPr>
        <p:cNvPr id="126" name="Shape 126"/>
        <p:cNvGrpSpPr/>
        <p:nvPr/>
      </p:nvGrpSpPr>
      <p:grpSpPr>
        <a:xfrm>
          <a:off x="0" y="0"/>
          <a:ext cx="0" cy="0"/>
          <a:chOff x="0" y="0"/>
          <a:chExt cx="0" cy="0"/>
        </a:xfrm>
      </p:grpSpPr>
      <p:pic>
        <p:nvPicPr>
          <p:cNvPr descr="Droplets-SD-Content-R1d.png" id="127" name="Google Shape;127;p2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28" name="Google Shape;128;p27"/>
          <p:cNvSpPr txBox="1"/>
          <p:nvPr>
            <p:ph type="title"/>
          </p:nvPr>
        </p:nvSpPr>
        <p:spPr>
          <a:xfrm>
            <a:off x="685331" y="610772"/>
            <a:ext cx="7773339" cy="160392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27"/>
          <p:cNvSpPr txBox="1"/>
          <p:nvPr>
            <p:ph idx="1" type="body"/>
          </p:nvPr>
        </p:nvSpPr>
        <p:spPr>
          <a:xfrm>
            <a:off x="685331" y="4204820"/>
            <a:ext cx="2472307" cy="576262"/>
          </a:xfrm>
          <a:prstGeom prst="rect">
            <a:avLst/>
          </a:prstGeom>
          <a:noFill/>
          <a:ln>
            <a:noFill/>
          </a:ln>
        </p:spPr>
        <p:txBody>
          <a:bodyPr anchorCtr="0" anchor="b" bIns="45700" lIns="91425" spcFirstLastPara="1" rIns="91425" wrap="square" tIns="45700">
            <a:noAutofit/>
          </a:bodyPr>
          <a:lstStyle>
            <a:lvl1pPr indent="-228600" lvl="0" marL="457200" algn="ctr">
              <a:lnSpc>
                <a:spcPct val="7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30" name="Google Shape;130;p27"/>
          <p:cNvSpPr/>
          <p:nvPr>
            <p:ph idx="2" type="pic"/>
          </p:nvPr>
        </p:nvSpPr>
        <p:spPr>
          <a:xfrm>
            <a:off x="685331" y="2367093"/>
            <a:ext cx="2472307" cy="1524000"/>
          </a:xfrm>
          <a:prstGeom prst="roundRect">
            <a:avLst>
              <a:gd fmla="val 9363" name="adj"/>
            </a:avLst>
          </a:prstGeom>
          <a:noFill/>
          <a:ln cap="sq" cmpd="sng" w="82550">
            <a:solidFill>
              <a:srgbClr val="EAEAEA"/>
            </a:solidFill>
            <a:prstDash val="solid"/>
            <a:miter lim="800000"/>
            <a:headEnd len="sm" w="sm" type="none"/>
            <a:tailEnd len="sm" w="sm" type="none"/>
          </a:ln>
        </p:spPr>
      </p:sp>
      <p:sp>
        <p:nvSpPr>
          <p:cNvPr id="131" name="Google Shape;131;p27"/>
          <p:cNvSpPr txBox="1"/>
          <p:nvPr>
            <p:ph idx="3" type="body"/>
          </p:nvPr>
        </p:nvSpPr>
        <p:spPr>
          <a:xfrm>
            <a:off x="685331" y="4781082"/>
            <a:ext cx="2472307" cy="101011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2" name="Google Shape;132;p27"/>
          <p:cNvSpPr txBox="1"/>
          <p:nvPr>
            <p:ph idx="4" type="body"/>
          </p:nvPr>
        </p:nvSpPr>
        <p:spPr>
          <a:xfrm>
            <a:off x="3332069" y="4204820"/>
            <a:ext cx="247637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7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33" name="Google Shape;133;p27"/>
          <p:cNvSpPr/>
          <p:nvPr>
            <p:ph idx="5" type="pic"/>
          </p:nvPr>
        </p:nvSpPr>
        <p:spPr>
          <a:xfrm>
            <a:off x="3331011" y="2367093"/>
            <a:ext cx="2477514" cy="1524000"/>
          </a:xfrm>
          <a:prstGeom prst="roundRect">
            <a:avLst>
              <a:gd fmla="val 8841" name="adj"/>
            </a:avLst>
          </a:prstGeom>
          <a:noFill/>
          <a:ln cap="sq" cmpd="sng" w="82550">
            <a:solidFill>
              <a:srgbClr val="EAEAEA"/>
            </a:solidFill>
            <a:prstDash val="solid"/>
            <a:miter lim="800000"/>
            <a:headEnd len="sm" w="sm" type="none"/>
            <a:tailEnd len="sm" w="sm" type="none"/>
          </a:ln>
        </p:spPr>
      </p:sp>
      <p:sp>
        <p:nvSpPr>
          <p:cNvPr id="134" name="Google Shape;134;p27"/>
          <p:cNvSpPr txBox="1"/>
          <p:nvPr>
            <p:ph idx="6" type="body"/>
          </p:nvPr>
        </p:nvSpPr>
        <p:spPr>
          <a:xfrm>
            <a:off x="3331011" y="4781081"/>
            <a:ext cx="2477514" cy="101011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5" name="Google Shape;135;p27"/>
          <p:cNvSpPr txBox="1"/>
          <p:nvPr>
            <p:ph idx="7" type="body"/>
          </p:nvPr>
        </p:nvSpPr>
        <p:spPr>
          <a:xfrm>
            <a:off x="5979974" y="4204820"/>
            <a:ext cx="247551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7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36" name="Google Shape;136;p27"/>
          <p:cNvSpPr/>
          <p:nvPr>
            <p:ph idx="8" type="pic"/>
          </p:nvPr>
        </p:nvSpPr>
        <p:spPr>
          <a:xfrm>
            <a:off x="5979974" y="2367093"/>
            <a:ext cx="2478696" cy="1524000"/>
          </a:xfrm>
          <a:prstGeom prst="roundRect">
            <a:avLst>
              <a:gd fmla="val 8841" name="adj"/>
            </a:avLst>
          </a:prstGeom>
          <a:noFill/>
          <a:ln cap="sq" cmpd="sng" w="82550">
            <a:solidFill>
              <a:srgbClr val="EAEAEA"/>
            </a:solidFill>
            <a:prstDash val="solid"/>
            <a:miter lim="800000"/>
            <a:headEnd len="sm" w="sm" type="none"/>
            <a:tailEnd len="sm" w="sm" type="none"/>
          </a:ln>
        </p:spPr>
      </p:sp>
      <p:sp>
        <p:nvSpPr>
          <p:cNvPr id="137" name="Google Shape;137;p27"/>
          <p:cNvSpPr txBox="1"/>
          <p:nvPr>
            <p:ph idx="9" type="body"/>
          </p:nvPr>
        </p:nvSpPr>
        <p:spPr>
          <a:xfrm>
            <a:off x="5979880" y="4781079"/>
            <a:ext cx="2478790" cy="1010121"/>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8" name="Google Shape;138;p27"/>
          <p:cNvSpPr txBox="1"/>
          <p:nvPr>
            <p:ph idx="10" type="dt"/>
          </p:nvPr>
        </p:nvSpPr>
        <p:spPr>
          <a:xfrm>
            <a:off x="5759053" y="5883276"/>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7"/>
          <p:cNvSpPr txBox="1"/>
          <p:nvPr>
            <p:ph idx="11" type="ftr"/>
          </p:nvPr>
        </p:nvSpPr>
        <p:spPr>
          <a:xfrm>
            <a:off x="685331" y="5883276"/>
            <a:ext cx="50046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7"/>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縦書きテキスト" type="vertTx">
  <p:cSld name="VERTICAL_TEXT">
    <p:spTree>
      <p:nvGrpSpPr>
        <p:cNvPr id="141" name="Shape 141"/>
        <p:cNvGrpSpPr/>
        <p:nvPr/>
      </p:nvGrpSpPr>
      <p:grpSpPr>
        <a:xfrm>
          <a:off x="0" y="0"/>
          <a:ext cx="0" cy="0"/>
          <a:chOff x="0" y="0"/>
          <a:chExt cx="0" cy="0"/>
        </a:xfrm>
      </p:grpSpPr>
      <p:pic>
        <p:nvPicPr>
          <p:cNvPr descr="Droplets-SD-Content-R1d.png" id="142" name="Google Shape;142;p2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43" name="Google Shape;143;p28"/>
          <p:cNvSpPr txBox="1"/>
          <p:nvPr>
            <p:ph type="title"/>
          </p:nvPr>
        </p:nvSpPr>
        <p:spPr>
          <a:xfrm>
            <a:off x="685332" y="618518"/>
            <a:ext cx="7773338"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28"/>
          <p:cNvSpPr txBox="1"/>
          <p:nvPr>
            <p:ph idx="1" type="body"/>
          </p:nvPr>
        </p:nvSpPr>
        <p:spPr>
          <a:xfrm rot="5400000">
            <a:off x="2859947" y="192478"/>
            <a:ext cx="3424107" cy="777333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45" name="Google Shape;145;p28"/>
          <p:cNvSpPr txBox="1"/>
          <p:nvPr>
            <p:ph idx="10" type="dt"/>
          </p:nvPr>
        </p:nvSpPr>
        <p:spPr>
          <a:xfrm>
            <a:off x="5759053" y="5883276"/>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8"/>
          <p:cNvSpPr txBox="1"/>
          <p:nvPr>
            <p:ph idx="11" type="ftr"/>
          </p:nvPr>
        </p:nvSpPr>
        <p:spPr>
          <a:xfrm>
            <a:off x="685331" y="5883276"/>
            <a:ext cx="50046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8"/>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148" name="Shape 148"/>
        <p:cNvGrpSpPr/>
        <p:nvPr/>
      </p:nvGrpSpPr>
      <p:grpSpPr>
        <a:xfrm>
          <a:off x="0" y="0"/>
          <a:ext cx="0" cy="0"/>
          <a:chOff x="0" y="0"/>
          <a:chExt cx="0" cy="0"/>
        </a:xfrm>
      </p:grpSpPr>
      <p:pic>
        <p:nvPicPr>
          <p:cNvPr descr="Droplets-SD-Content-R1d.png" id="149" name="Google Shape;149;p2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50" name="Google Shape;150;p29"/>
          <p:cNvSpPr txBox="1"/>
          <p:nvPr>
            <p:ph type="title"/>
          </p:nvPr>
        </p:nvSpPr>
        <p:spPr>
          <a:xfrm rot="5400000">
            <a:off x="4910373" y="2242904"/>
            <a:ext cx="5181599" cy="191499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9"/>
          <p:cNvSpPr txBox="1"/>
          <p:nvPr>
            <p:ph idx="1" type="body"/>
          </p:nvPr>
        </p:nvSpPr>
        <p:spPr>
          <a:xfrm rot="5400000">
            <a:off x="966553" y="328380"/>
            <a:ext cx="5181599" cy="574404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52" name="Google Shape;152;p29"/>
          <p:cNvSpPr txBox="1"/>
          <p:nvPr>
            <p:ph idx="10" type="dt"/>
          </p:nvPr>
        </p:nvSpPr>
        <p:spPr>
          <a:xfrm>
            <a:off x="5759053" y="5883276"/>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9"/>
          <p:cNvSpPr txBox="1"/>
          <p:nvPr>
            <p:ph idx="11" type="ftr"/>
          </p:nvPr>
        </p:nvSpPr>
        <p:spPr>
          <a:xfrm>
            <a:off x="685331" y="5883276"/>
            <a:ext cx="50046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9"/>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23" name="Shape 23"/>
        <p:cNvGrpSpPr/>
        <p:nvPr/>
      </p:nvGrpSpPr>
      <p:grpSpPr>
        <a:xfrm>
          <a:off x="0" y="0"/>
          <a:ext cx="0" cy="0"/>
          <a:chOff x="0" y="0"/>
          <a:chExt cx="0" cy="0"/>
        </a:xfrm>
      </p:grpSpPr>
      <p:pic>
        <p:nvPicPr>
          <p:cNvPr descr="Droplets-SD-Content-R1d.png" id="24" name="Google Shape;24;p1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5" name="Google Shape;25;p14"/>
          <p:cNvSpPr txBox="1"/>
          <p:nvPr>
            <p:ph idx="10" type="dt"/>
          </p:nvPr>
        </p:nvSpPr>
        <p:spPr>
          <a:xfrm>
            <a:off x="5759053" y="5883276"/>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1" type="ftr"/>
          </p:nvPr>
        </p:nvSpPr>
        <p:spPr>
          <a:xfrm>
            <a:off x="685331" y="5883276"/>
            <a:ext cx="50046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4"/>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28" name="Shape 28"/>
        <p:cNvGrpSpPr/>
        <p:nvPr/>
      </p:nvGrpSpPr>
      <p:grpSpPr>
        <a:xfrm>
          <a:off x="0" y="0"/>
          <a:ext cx="0" cy="0"/>
          <a:chOff x="0" y="0"/>
          <a:chExt cx="0" cy="0"/>
        </a:xfrm>
      </p:grpSpPr>
      <p:pic>
        <p:nvPicPr>
          <p:cNvPr descr="Droplets-SD-Content-R1d.png" id="29" name="Google Shape;29;p1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0" name="Google Shape;30;p15"/>
          <p:cNvSpPr txBox="1"/>
          <p:nvPr>
            <p:ph type="title"/>
          </p:nvPr>
        </p:nvSpPr>
        <p:spPr>
          <a:xfrm>
            <a:off x="685332" y="618518"/>
            <a:ext cx="7773338"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 type="body"/>
          </p:nvPr>
        </p:nvSpPr>
        <p:spPr>
          <a:xfrm>
            <a:off x="685330" y="2367093"/>
            <a:ext cx="7772870"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2" name="Google Shape;32;p15"/>
          <p:cNvSpPr txBox="1"/>
          <p:nvPr>
            <p:ph idx="10" type="dt"/>
          </p:nvPr>
        </p:nvSpPr>
        <p:spPr>
          <a:xfrm>
            <a:off x="5759053" y="5883276"/>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5"/>
          <p:cNvSpPr txBox="1"/>
          <p:nvPr>
            <p:ph idx="11" type="ftr"/>
          </p:nvPr>
        </p:nvSpPr>
        <p:spPr>
          <a:xfrm>
            <a:off x="685331" y="5883276"/>
            <a:ext cx="50046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5"/>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35" name="Shape 35"/>
        <p:cNvGrpSpPr/>
        <p:nvPr/>
      </p:nvGrpSpPr>
      <p:grpSpPr>
        <a:xfrm>
          <a:off x="0" y="0"/>
          <a:ext cx="0" cy="0"/>
          <a:chOff x="0" y="0"/>
          <a:chExt cx="0" cy="0"/>
        </a:xfrm>
      </p:grpSpPr>
      <p:pic>
        <p:nvPicPr>
          <p:cNvPr descr="Droplets-SD-Content-R1d.png" id="36" name="Google Shape;36;p1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7" name="Google Shape;37;p16"/>
          <p:cNvSpPr txBox="1"/>
          <p:nvPr>
            <p:ph type="title"/>
          </p:nvPr>
        </p:nvSpPr>
        <p:spPr>
          <a:xfrm>
            <a:off x="685331" y="828564"/>
            <a:ext cx="7763814" cy="273681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6"/>
          <p:cNvSpPr txBox="1"/>
          <p:nvPr>
            <p:ph idx="1" type="body"/>
          </p:nvPr>
        </p:nvSpPr>
        <p:spPr>
          <a:xfrm>
            <a:off x="685331" y="3657458"/>
            <a:ext cx="7763814" cy="1368183"/>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000"/>
              <a:buNone/>
              <a:defRPr sz="2000">
                <a:solidFill>
                  <a:srgbClr val="7F7F7F"/>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39" name="Google Shape;39;p16"/>
          <p:cNvSpPr txBox="1"/>
          <p:nvPr>
            <p:ph idx="10" type="dt"/>
          </p:nvPr>
        </p:nvSpPr>
        <p:spPr>
          <a:xfrm>
            <a:off x="5759053" y="5883276"/>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6"/>
          <p:cNvSpPr txBox="1"/>
          <p:nvPr>
            <p:ph idx="11" type="ftr"/>
          </p:nvPr>
        </p:nvSpPr>
        <p:spPr>
          <a:xfrm>
            <a:off x="685331" y="5883276"/>
            <a:ext cx="50046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6"/>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42" name="Shape 42"/>
        <p:cNvGrpSpPr/>
        <p:nvPr/>
      </p:nvGrpSpPr>
      <p:grpSpPr>
        <a:xfrm>
          <a:off x="0" y="0"/>
          <a:ext cx="0" cy="0"/>
          <a:chOff x="0" y="0"/>
          <a:chExt cx="0" cy="0"/>
        </a:xfrm>
      </p:grpSpPr>
      <p:pic>
        <p:nvPicPr>
          <p:cNvPr descr="Droplets-SD-Content-R1d.png" id="43" name="Google Shape;43;p1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4" name="Google Shape;44;p17"/>
          <p:cNvSpPr txBox="1"/>
          <p:nvPr>
            <p:ph type="title"/>
          </p:nvPr>
        </p:nvSpPr>
        <p:spPr>
          <a:xfrm>
            <a:off x="685332" y="618518"/>
            <a:ext cx="7773338"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7"/>
          <p:cNvSpPr txBox="1"/>
          <p:nvPr>
            <p:ph idx="1" type="body"/>
          </p:nvPr>
        </p:nvSpPr>
        <p:spPr>
          <a:xfrm>
            <a:off x="685330" y="2367093"/>
            <a:ext cx="3829520"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6" name="Google Shape;46;p17"/>
          <p:cNvSpPr txBox="1"/>
          <p:nvPr>
            <p:ph idx="2" type="body"/>
          </p:nvPr>
        </p:nvSpPr>
        <p:spPr>
          <a:xfrm>
            <a:off x="4629150" y="2367093"/>
            <a:ext cx="3829050"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7" name="Google Shape;47;p17"/>
          <p:cNvSpPr txBox="1"/>
          <p:nvPr>
            <p:ph idx="10" type="dt"/>
          </p:nvPr>
        </p:nvSpPr>
        <p:spPr>
          <a:xfrm>
            <a:off x="5759053" y="5883276"/>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1" type="ftr"/>
          </p:nvPr>
        </p:nvSpPr>
        <p:spPr>
          <a:xfrm>
            <a:off x="685331" y="5883276"/>
            <a:ext cx="50046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7"/>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50" name="Shape 50"/>
        <p:cNvGrpSpPr/>
        <p:nvPr/>
      </p:nvGrpSpPr>
      <p:grpSpPr>
        <a:xfrm>
          <a:off x="0" y="0"/>
          <a:ext cx="0" cy="0"/>
          <a:chOff x="0" y="0"/>
          <a:chExt cx="0" cy="0"/>
        </a:xfrm>
      </p:grpSpPr>
      <p:pic>
        <p:nvPicPr>
          <p:cNvPr descr="Droplets-SD-Content-R1d.png" id="51" name="Google Shape;51;p1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2" name="Google Shape;52;p18"/>
          <p:cNvSpPr txBox="1"/>
          <p:nvPr>
            <p:ph type="title"/>
          </p:nvPr>
        </p:nvSpPr>
        <p:spPr>
          <a:xfrm>
            <a:off x="685332" y="618518"/>
            <a:ext cx="7773338"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18"/>
          <p:cNvSpPr txBox="1"/>
          <p:nvPr>
            <p:ph idx="1" type="body"/>
          </p:nvPr>
        </p:nvSpPr>
        <p:spPr>
          <a:xfrm>
            <a:off x="859746" y="2371018"/>
            <a:ext cx="3655106" cy="679994"/>
          </a:xfrm>
          <a:prstGeom prst="rect">
            <a:avLst/>
          </a:prstGeom>
          <a:noFill/>
          <a:ln>
            <a:noFill/>
          </a:ln>
        </p:spPr>
        <p:txBody>
          <a:bodyPr anchorCtr="0" anchor="b" bIns="45700" lIns="91425" spcFirstLastPara="1" rIns="91425" wrap="square" tIns="45700">
            <a:noAutofit/>
          </a:bodyPr>
          <a:lstStyle>
            <a:lvl1pPr indent="-228600" lvl="0" marL="457200" algn="l">
              <a:lnSpc>
                <a:spcPct val="7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54" name="Google Shape;54;p18"/>
          <p:cNvSpPr txBox="1"/>
          <p:nvPr>
            <p:ph idx="2" type="body"/>
          </p:nvPr>
        </p:nvSpPr>
        <p:spPr>
          <a:xfrm>
            <a:off x="685331" y="3051013"/>
            <a:ext cx="3829520"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5" name="Google Shape;55;p18"/>
          <p:cNvSpPr txBox="1"/>
          <p:nvPr>
            <p:ph idx="3" type="body"/>
          </p:nvPr>
        </p:nvSpPr>
        <p:spPr>
          <a:xfrm>
            <a:off x="4797317" y="2371018"/>
            <a:ext cx="3661353" cy="679994"/>
          </a:xfrm>
          <a:prstGeom prst="rect">
            <a:avLst/>
          </a:prstGeom>
          <a:noFill/>
          <a:ln>
            <a:noFill/>
          </a:ln>
        </p:spPr>
        <p:txBody>
          <a:bodyPr anchorCtr="0" anchor="b" bIns="45700" lIns="91425" spcFirstLastPara="1" rIns="91425" wrap="square" tIns="45700">
            <a:noAutofit/>
          </a:bodyPr>
          <a:lstStyle>
            <a:lvl1pPr indent="-228600" lvl="0" marL="457200" algn="l">
              <a:lnSpc>
                <a:spcPct val="7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56" name="Google Shape;56;p18"/>
          <p:cNvSpPr txBox="1"/>
          <p:nvPr>
            <p:ph idx="4" type="body"/>
          </p:nvPr>
        </p:nvSpPr>
        <p:spPr>
          <a:xfrm>
            <a:off x="4629150" y="3051013"/>
            <a:ext cx="3829051"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7" name="Google Shape;57;p18"/>
          <p:cNvSpPr txBox="1"/>
          <p:nvPr>
            <p:ph idx="10" type="dt"/>
          </p:nvPr>
        </p:nvSpPr>
        <p:spPr>
          <a:xfrm>
            <a:off x="5759053" y="5883276"/>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8"/>
          <p:cNvSpPr txBox="1"/>
          <p:nvPr>
            <p:ph idx="11" type="ftr"/>
          </p:nvPr>
        </p:nvSpPr>
        <p:spPr>
          <a:xfrm>
            <a:off x="685331" y="5883276"/>
            <a:ext cx="50046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60" name="Shape 60"/>
        <p:cNvGrpSpPr/>
        <p:nvPr/>
      </p:nvGrpSpPr>
      <p:grpSpPr>
        <a:xfrm>
          <a:off x="0" y="0"/>
          <a:ext cx="0" cy="0"/>
          <a:chOff x="0" y="0"/>
          <a:chExt cx="0" cy="0"/>
        </a:xfrm>
      </p:grpSpPr>
      <p:pic>
        <p:nvPicPr>
          <p:cNvPr descr="Droplets-SD-Content-R1d.png" id="61" name="Google Shape;61;p1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2" name="Google Shape;62;p19"/>
          <p:cNvSpPr txBox="1"/>
          <p:nvPr>
            <p:ph type="title"/>
          </p:nvPr>
        </p:nvSpPr>
        <p:spPr>
          <a:xfrm>
            <a:off x="685332" y="618518"/>
            <a:ext cx="7773338"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9"/>
          <p:cNvSpPr txBox="1"/>
          <p:nvPr>
            <p:ph idx="10" type="dt"/>
          </p:nvPr>
        </p:nvSpPr>
        <p:spPr>
          <a:xfrm>
            <a:off x="5759053" y="5883276"/>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9"/>
          <p:cNvSpPr txBox="1"/>
          <p:nvPr>
            <p:ph idx="11" type="ftr"/>
          </p:nvPr>
        </p:nvSpPr>
        <p:spPr>
          <a:xfrm>
            <a:off x="685331" y="5883276"/>
            <a:ext cx="50046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9"/>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コンテンツ" type="objTx">
  <p:cSld name="OBJECT_WITH_CAPTION_TEXT">
    <p:spTree>
      <p:nvGrpSpPr>
        <p:cNvPr id="66" name="Shape 66"/>
        <p:cNvGrpSpPr/>
        <p:nvPr/>
      </p:nvGrpSpPr>
      <p:grpSpPr>
        <a:xfrm>
          <a:off x="0" y="0"/>
          <a:ext cx="0" cy="0"/>
          <a:chOff x="0" y="0"/>
          <a:chExt cx="0" cy="0"/>
        </a:xfrm>
      </p:grpSpPr>
      <p:pic>
        <p:nvPicPr>
          <p:cNvPr descr="Droplets-SD-Content-R1d.png" id="67" name="Google Shape;67;p2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8" name="Google Shape;68;p20"/>
          <p:cNvSpPr txBox="1"/>
          <p:nvPr>
            <p:ph type="title"/>
          </p:nvPr>
        </p:nvSpPr>
        <p:spPr>
          <a:xfrm>
            <a:off x="685331" y="609600"/>
            <a:ext cx="2951766"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0"/>
          <p:cNvSpPr txBox="1"/>
          <p:nvPr>
            <p:ph idx="1" type="body"/>
          </p:nvPr>
        </p:nvSpPr>
        <p:spPr>
          <a:xfrm>
            <a:off x="3808547" y="609601"/>
            <a:ext cx="4650122" cy="518159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70" name="Google Shape;70;p20"/>
          <p:cNvSpPr txBox="1"/>
          <p:nvPr>
            <p:ph idx="2" type="body"/>
          </p:nvPr>
        </p:nvSpPr>
        <p:spPr>
          <a:xfrm>
            <a:off x="685331" y="2632852"/>
            <a:ext cx="2951767" cy="315834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71" name="Google Shape;71;p20"/>
          <p:cNvSpPr txBox="1"/>
          <p:nvPr>
            <p:ph idx="10" type="dt"/>
          </p:nvPr>
        </p:nvSpPr>
        <p:spPr>
          <a:xfrm>
            <a:off x="5759053" y="5883276"/>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1" type="ftr"/>
          </p:nvPr>
        </p:nvSpPr>
        <p:spPr>
          <a:xfrm>
            <a:off x="685331" y="5883276"/>
            <a:ext cx="50046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74" name="Shape 74"/>
        <p:cNvGrpSpPr/>
        <p:nvPr/>
      </p:nvGrpSpPr>
      <p:grpSpPr>
        <a:xfrm>
          <a:off x="0" y="0"/>
          <a:ext cx="0" cy="0"/>
          <a:chOff x="0" y="0"/>
          <a:chExt cx="0" cy="0"/>
        </a:xfrm>
      </p:grpSpPr>
      <p:pic>
        <p:nvPicPr>
          <p:cNvPr descr="Droplets-SD-Content-R1d.png" id="75" name="Google Shape;75;p2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76" name="Google Shape;76;p21"/>
          <p:cNvSpPr txBox="1"/>
          <p:nvPr>
            <p:ph type="title"/>
          </p:nvPr>
        </p:nvSpPr>
        <p:spPr>
          <a:xfrm>
            <a:off x="685332" y="609600"/>
            <a:ext cx="4129618" cy="202325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1"/>
          <p:cNvSpPr/>
          <p:nvPr>
            <p:ph idx="2" type="pic"/>
          </p:nvPr>
        </p:nvSpPr>
        <p:spPr>
          <a:xfrm>
            <a:off x="5004270" y="609601"/>
            <a:ext cx="3005851" cy="5181600"/>
          </a:xfrm>
          <a:prstGeom prst="roundRect">
            <a:avLst>
              <a:gd fmla="val 4943" name="adj"/>
            </a:avLst>
          </a:prstGeom>
          <a:noFill/>
          <a:ln cap="sq" cmpd="sng" w="82550">
            <a:solidFill>
              <a:srgbClr val="EAEAEA"/>
            </a:solidFill>
            <a:prstDash val="solid"/>
            <a:miter lim="800000"/>
            <a:headEnd len="sm" w="sm" type="none"/>
            <a:tailEnd len="sm" w="sm" type="none"/>
          </a:ln>
        </p:spPr>
      </p:sp>
      <p:sp>
        <p:nvSpPr>
          <p:cNvPr id="78" name="Google Shape;78;p21"/>
          <p:cNvSpPr txBox="1"/>
          <p:nvPr>
            <p:ph idx="1" type="body"/>
          </p:nvPr>
        </p:nvSpPr>
        <p:spPr>
          <a:xfrm>
            <a:off x="685346" y="2632853"/>
            <a:ext cx="4129604" cy="315834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79" name="Google Shape;79;p21"/>
          <p:cNvSpPr txBox="1"/>
          <p:nvPr>
            <p:ph idx="10" type="dt"/>
          </p:nvPr>
        </p:nvSpPr>
        <p:spPr>
          <a:xfrm>
            <a:off x="5759053" y="5883276"/>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1"/>
          <p:cNvSpPr txBox="1"/>
          <p:nvPr>
            <p:ph idx="11" type="ftr"/>
          </p:nvPr>
        </p:nvSpPr>
        <p:spPr>
          <a:xfrm>
            <a:off x="685331" y="5883276"/>
            <a:ext cx="50046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1"/>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rgbClr val="B7B7B7"/>
            </a:gs>
          </a:gsLst>
          <a:lin ang="5400000" scaled="0"/>
        </a:gradFill>
      </p:bgPr>
    </p:bg>
    <p:spTree>
      <p:nvGrpSpPr>
        <p:cNvPr id="9" name="Shape 9"/>
        <p:cNvGrpSpPr/>
        <p:nvPr/>
      </p:nvGrpSpPr>
      <p:grpSpPr>
        <a:xfrm>
          <a:off x="0" y="0"/>
          <a:ext cx="0" cy="0"/>
          <a:chOff x="0" y="0"/>
          <a:chExt cx="0" cy="0"/>
        </a:xfrm>
      </p:grpSpPr>
      <p:pic>
        <p:nvPicPr>
          <p:cNvPr descr="\\DROBO-FS\QuickDrops\JB\PPTX NG\Droplets\LightingOverlay.png" id="10" name="Google Shape;10;p12"/>
          <p:cNvPicPr preferRelativeResize="0"/>
          <p:nvPr/>
        </p:nvPicPr>
        <p:blipFill rotWithShape="1">
          <a:blip r:embed="rId1">
            <a:alphaModFix/>
          </a:blip>
          <a:srcRect b="0" l="0" r="0" t="0"/>
          <a:stretch/>
        </p:blipFill>
        <p:spPr>
          <a:xfrm>
            <a:off x="1" y="-1"/>
            <a:ext cx="9144002" cy="6858001"/>
          </a:xfrm>
          <a:prstGeom prst="rect">
            <a:avLst/>
          </a:prstGeom>
          <a:noFill/>
          <a:ln>
            <a:noFill/>
          </a:ln>
        </p:spPr>
      </p:pic>
      <p:sp>
        <p:nvSpPr>
          <p:cNvPr id="11" name="Google Shape;11;p12"/>
          <p:cNvSpPr txBox="1"/>
          <p:nvPr>
            <p:ph type="title"/>
          </p:nvPr>
        </p:nvSpPr>
        <p:spPr>
          <a:xfrm>
            <a:off x="685332" y="618518"/>
            <a:ext cx="7773338" cy="159617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600"/>
              <a:buFont typeface="Twentieth Century"/>
              <a:buNone/>
              <a:defRPr b="0" i="0" sz="36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2"/>
          <p:cNvSpPr txBox="1"/>
          <p:nvPr>
            <p:ph idx="1" type="body"/>
          </p:nvPr>
        </p:nvSpPr>
        <p:spPr>
          <a:xfrm>
            <a:off x="685331" y="2367094"/>
            <a:ext cx="7773339" cy="342410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12"/>
          <p:cNvSpPr txBox="1"/>
          <p:nvPr>
            <p:ph idx="10" type="dt"/>
          </p:nvPr>
        </p:nvSpPr>
        <p:spPr>
          <a:xfrm>
            <a:off x="5759053" y="5883276"/>
            <a:ext cx="20574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12"/>
          <p:cNvSpPr txBox="1"/>
          <p:nvPr>
            <p:ph idx="11" type="ftr"/>
          </p:nvPr>
        </p:nvSpPr>
        <p:spPr>
          <a:xfrm>
            <a:off x="685331" y="5883276"/>
            <a:ext cx="50046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5" name="Google Shape;15;p12"/>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5.jpg"/><Relationship Id="rId10" Type="http://schemas.openxmlformats.org/officeDocument/2006/relationships/image" Target="../media/image32.jpg"/><Relationship Id="rId13" Type="http://schemas.openxmlformats.org/officeDocument/2006/relationships/image" Target="../media/image11.png"/><Relationship Id="rId12"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13.png"/><Relationship Id="rId15" Type="http://schemas.openxmlformats.org/officeDocument/2006/relationships/image" Target="../media/image16.png"/><Relationship Id="rId14" Type="http://schemas.openxmlformats.org/officeDocument/2006/relationships/image" Target="../media/image19.png"/><Relationship Id="rId17" Type="http://schemas.openxmlformats.org/officeDocument/2006/relationships/image" Target="../media/image33.jpg"/><Relationship Id="rId16" Type="http://schemas.openxmlformats.org/officeDocument/2006/relationships/image" Target="../media/image21.png"/><Relationship Id="rId5" Type="http://schemas.openxmlformats.org/officeDocument/2006/relationships/image" Target="../media/image26.png"/><Relationship Id="rId19" Type="http://schemas.openxmlformats.org/officeDocument/2006/relationships/image" Target="../media/image22.png"/><Relationship Id="rId6" Type="http://schemas.openxmlformats.org/officeDocument/2006/relationships/image" Target="../media/image30.png"/><Relationship Id="rId18" Type="http://schemas.openxmlformats.org/officeDocument/2006/relationships/image" Target="../media/image24.png"/><Relationship Id="rId7" Type="http://schemas.openxmlformats.org/officeDocument/2006/relationships/image" Target="../media/image17.png"/><Relationship Id="rId8"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58" name="Shape 158"/>
        <p:cNvGrpSpPr/>
        <p:nvPr/>
      </p:nvGrpSpPr>
      <p:grpSpPr>
        <a:xfrm>
          <a:off x="0" y="0"/>
          <a:ext cx="0" cy="0"/>
          <a:chOff x="0" y="0"/>
          <a:chExt cx="0" cy="0"/>
        </a:xfrm>
      </p:grpSpPr>
      <p:sp>
        <p:nvSpPr>
          <p:cNvPr id="159" name="Google Shape;159;p1"/>
          <p:cNvSpPr txBox="1"/>
          <p:nvPr>
            <p:ph type="ctrTitle"/>
          </p:nvPr>
        </p:nvSpPr>
        <p:spPr>
          <a:xfrm>
            <a:off x="589587" y="1650221"/>
            <a:ext cx="7964826" cy="128121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3200"/>
              <a:buFont typeface="Meiryo"/>
              <a:buNone/>
            </a:pPr>
            <a:r>
              <a:rPr b="1" lang="ja-JP" sz="3200">
                <a:solidFill>
                  <a:srgbClr val="7030A0"/>
                </a:solidFill>
                <a:latin typeface="Meiryo"/>
                <a:ea typeface="Meiryo"/>
                <a:cs typeface="Meiryo"/>
                <a:sym typeface="Meiryo"/>
              </a:rPr>
              <a:t>2024バーチャルインドアローイング大会</a:t>
            </a:r>
            <a:br>
              <a:rPr lang="ja-JP" sz="3200">
                <a:latin typeface="Meiryo"/>
                <a:ea typeface="Meiryo"/>
                <a:cs typeface="Meiryo"/>
                <a:sym typeface="Meiryo"/>
              </a:rPr>
            </a:br>
            <a:r>
              <a:rPr lang="ja-JP" sz="3200">
                <a:latin typeface="Meiryo"/>
                <a:ea typeface="Meiryo"/>
                <a:cs typeface="Meiryo"/>
                <a:sym typeface="Meiryo"/>
              </a:rPr>
              <a:t>　</a:t>
            </a:r>
            <a:br>
              <a:rPr lang="ja-JP" sz="3200">
                <a:latin typeface="Meiryo"/>
                <a:ea typeface="Meiryo"/>
                <a:cs typeface="Meiryo"/>
                <a:sym typeface="Meiryo"/>
              </a:rPr>
            </a:br>
            <a:r>
              <a:rPr lang="ja-JP" sz="3200">
                <a:latin typeface="Meiryo"/>
                <a:ea typeface="Meiryo"/>
                <a:cs typeface="Meiryo"/>
                <a:sym typeface="Meiryo"/>
              </a:rPr>
              <a:t>第2回大会の開催について</a:t>
            </a:r>
            <a:endParaRPr/>
          </a:p>
        </p:txBody>
      </p:sp>
      <p:sp>
        <p:nvSpPr>
          <p:cNvPr id="160" name="Google Shape;160;p1"/>
          <p:cNvSpPr txBox="1"/>
          <p:nvPr>
            <p:ph idx="1" type="subTitle"/>
          </p:nvPr>
        </p:nvSpPr>
        <p:spPr>
          <a:xfrm>
            <a:off x="856111" y="3087735"/>
            <a:ext cx="7543800" cy="1143000"/>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SzPts val="2000"/>
              <a:buNone/>
            </a:pPr>
            <a:r>
              <a:rPr lang="ja-JP" sz="2000">
                <a:solidFill>
                  <a:schemeClr val="dk1"/>
                </a:solidFill>
                <a:latin typeface="Meiryo"/>
                <a:ea typeface="Meiryo"/>
                <a:cs typeface="Meiryo"/>
                <a:sym typeface="Meiryo"/>
              </a:rPr>
              <a:t>2023年10月</a:t>
            </a:r>
            <a:endParaRPr/>
          </a:p>
          <a:p>
            <a:pPr indent="0" lvl="0" marL="0" rtl="0" algn="ctr">
              <a:lnSpc>
                <a:spcPct val="120000"/>
              </a:lnSpc>
              <a:spcBef>
                <a:spcPts val="1000"/>
              </a:spcBef>
              <a:spcAft>
                <a:spcPts val="0"/>
              </a:spcAft>
              <a:buSzPts val="2000"/>
              <a:buNone/>
            </a:pPr>
            <a:r>
              <a:rPr lang="ja-JP" sz="2000">
                <a:solidFill>
                  <a:schemeClr val="dk1"/>
                </a:solidFill>
                <a:latin typeface="Meiryo"/>
                <a:ea typeface="Meiryo"/>
                <a:cs typeface="Meiryo"/>
                <a:sym typeface="Meiryo"/>
              </a:rPr>
              <a:t>公益社団法人日本ローイング協会</a:t>
            </a:r>
            <a:endParaRPr sz="2000">
              <a:solidFill>
                <a:schemeClr val="dk1"/>
              </a:solidFill>
              <a:latin typeface="Meiryo"/>
              <a:ea typeface="Meiryo"/>
              <a:cs typeface="Meiryo"/>
              <a:sym typeface="Meiryo"/>
            </a:endParaRPr>
          </a:p>
        </p:txBody>
      </p:sp>
      <p:sp>
        <p:nvSpPr>
          <p:cNvPr id="161" name="Google Shape;161;p1"/>
          <p:cNvSpPr txBox="1"/>
          <p:nvPr>
            <p:ph idx="12" type="sldNum"/>
          </p:nvPr>
        </p:nvSpPr>
        <p:spPr>
          <a:xfrm>
            <a:off x="8554413" y="6492875"/>
            <a:ext cx="57316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sz="1600"/>
              <a:t>‹#›</a:t>
            </a:fld>
            <a:endParaRPr sz="1600"/>
          </a:p>
        </p:txBody>
      </p:sp>
      <p:pic>
        <p:nvPicPr>
          <p:cNvPr id="162" name="Google Shape;162;p1"/>
          <p:cNvPicPr preferRelativeResize="0"/>
          <p:nvPr/>
        </p:nvPicPr>
        <p:blipFill rotWithShape="1">
          <a:blip r:embed="rId3">
            <a:alphaModFix/>
          </a:blip>
          <a:srcRect b="0" l="0" r="0" t="0"/>
          <a:stretch/>
        </p:blipFill>
        <p:spPr>
          <a:xfrm>
            <a:off x="485879" y="4233148"/>
            <a:ext cx="5350295" cy="2368620"/>
          </a:xfrm>
          <a:prstGeom prst="rect">
            <a:avLst/>
          </a:prstGeom>
          <a:noFill/>
          <a:ln>
            <a:noFill/>
          </a:ln>
        </p:spPr>
      </p:pic>
      <p:sp>
        <p:nvSpPr>
          <p:cNvPr id="163" name="Google Shape;163;p1"/>
          <p:cNvSpPr txBox="1"/>
          <p:nvPr/>
        </p:nvSpPr>
        <p:spPr>
          <a:xfrm>
            <a:off x="5836174" y="6314065"/>
            <a:ext cx="2009847"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400" u="none" cap="none" strike="noStrike">
                <a:solidFill>
                  <a:schemeClr val="dk1"/>
                </a:solidFill>
                <a:latin typeface="Meiryo"/>
                <a:ea typeface="Meiryo"/>
                <a:cs typeface="Meiryo"/>
                <a:sym typeface="Meiryo"/>
              </a:rPr>
              <a:t>参考：前回2023大会</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0"/>
          <p:cNvSpPr/>
          <p:nvPr/>
        </p:nvSpPr>
        <p:spPr>
          <a:xfrm>
            <a:off x="428260" y="1071288"/>
            <a:ext cx="8285802" cy="1233931"/>
          </a:xfrm>
          <a:prstGeom prst="roundRect">
            <a:avLst>
              <a:gd fmla="val 0" name="adj"/>
            </a:avLst>
          </a:prstGeom>
          <a:solidFill>
            <a:srgbClr val="CEDCE9"/>
          </a:solidFill>
          <a:ln cap="flat" cmpd="sng" w="158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grpSp>
        <p:nvGrpSpPr>
          <p:cNvPr id="264" name="Google Shape;264;p10"/>
          <p:cNvGrpSpPr/>
          <p:nvPr/>
        </p:nvGrpSpPr>
        <p:grpSpPr>
          <a:xfrm>
            <a:off x="428260" y="1108458"/>
            <a:ext cx="8287475" cy="1141536"/>
            <a:chOff x="428260" y="1108458"/>
            <a:chExt cx="8287475" cy="1141536"/>
          </a:xfrm>
        </p:grpSpPr>
        <p:sp>
          <p:nvSpPr>
            <p:cNvPr id="265" name="Google Shape;265;p10"/>
            <p:cNvSpPr txBox="1"/>
            <p:nvPr/>
          </p:nvSpPr>
          <p:spPr>
            <a:xfrm>
              <a:off x="428260" y="1108458"/>
              <a:ext cx="8287475" cy="369332"/>
            </a:xfrm>
            <a:prstGeom prst="rect">
              <a:avLst/>
            </a:prstGeom>
            <a:noFill/>
            <a:ln>
              <a:noFill/>
            </a:ln>
          </p:spPr>
          <p:txBody>
            <a:bodyPr anchorCtr="1" anchor="ctr" bIns="45700" lIns="91425" spcFirstLastPara="1" rIns="91425" wrap="square" tIns="45700">
              <a:noAutofit/>
            </a:bodyPr>
            <a:lstStyle/>
            <a:p>
              <a:pPr indent="0" lvl="0" marL="0" marR="0" rtl="0" algn="ctr">
                <a:spcBef>
                  <a:spcPts val="0"/>
                </a:spcBef>
                <a:spcAft>
                  <a:spcPts val="0"/>
                </a:spcAft>
                <a:buNone/>
              </a:pPr>
              <a:r>
                <a:rPr lang="ja-JP" sz="1800">
                  <a:solidFill>
                    <a:srgbClr val="FF0000"/>
                  </a:solidFill>
                  <a:latin typeface="Twentieth Century"/>
                  <a:ea typeface="Twentieth Century"/>
                  <a:cs typeface="Twentieth Century"/>
                  <a:sym typeface="Twentieth Century"/>
                </a:rPr>
                <a:t>コロナ禍</a:t>
              </a:r>
              <a:r>
                <a:rPr lang="ja-JP" sz="1800">
                  <a:solidFill>
                    <a:schemeClr val="dk1"/>
                  </a:solidFill>
                  <a:latin typeface="Twentieth Century"/>
                  <a:ea typeface="Twentieth Century"/>
                  <a:cs typeface="Twentieth Century"/>
                  <a:sym typeface="Twentieth Century"/>
                </a:rPr>
                <a:t>でも開催できるバーチャル競技</a:t>
              </a:r>
              <a:endParaRPr/>
            </a:p>
          </p:txBody>
        </p:sp>
        <p:sp>
          <p:nvSpPr>
            <p:cNvPr id="266" name="Google Shape;266;p10"/>
            <p:cNvSpPr txBox="1"/>
            <p:nvPr/>
          </p:nvSpPr>
          <p:spPr>
            <a:xfrm>
              <a:off x="428260" y="1490843"/>
              <a:ext cx="8287475" cy="369332"/>
            </a:xfrm>
            <a:prstGeom prst="rect">
              <a:avLst/>
            </a:prstGeom>
            <a:noFill/>
            <a:ln>
              <a:noFill/>
            </a:ln>
          </p:spPr>
          <p:txBody>
            <a:bodyPr anchorCtr="1" anchor="ctr" bIns="45700" lIns="91425" spcFirstLastPara="1" rIns="91425" wrap="square" tIns="45700">
              <a:noAutofit/>
            </a:bodyPr>
            <a:lstStyle/>
            <a:p>
              <a:pPr indent="0" lvl="0" marL="0" marR="0" rtl="0" algn="ctr">
                <a:spcBef>
                  <a:spcPts val="0"/>
                </a:spcBef>
                <a:spcAft>
                  <a:spcPts val="0"/>
                </a:spcAft>
                <a:buNone/>
              </a:pPr>
              <a:r>
                <a:rPr lang="ja-JP" sz="1800">
                  <a:solidFill>
                    <a:srgbClr val="FF0000"/>
                  </a:solidFill>
                  <a:latin typeface="Twentieth Century"/>
                  <a:ea typeface="Twentieth Century"/>
                  <a:cs typeface="Twentieth Century"/>
                  <a:sym typeface="Twentieth Century"/>
                </a:rPr>
                <a:t>WR、ARF</a:t>
              </a:r>
              <a:r>
                <a:rPr lang="ja-JP" sz="1800">
                  <a:solidFill>
                    <a:schemeClr val="dk1"/>
                  </a:solidFill>
                  <a:latin typeface="Twentieth Century"/>
                  <a:ea typeface="Twentieth Century"/>
                  <a:cs typeface="Twentieth Century"/>
                  <a:sym typeface="Twentieth Century"/>
                </a:rPr>
                <a:t>によるバーチャルインドアローイング大会が成功裡に開催</a:t>
              </a:r>
              <a:endParaRPr/>
            </a:p>
          </p:txBody>
        </p:sp>
        <p:sp>
          <p:nvSpPr>
            <p:cNvPr id="267" name="Google Shape;267;p10"/>
            <p:cNvSpPr txBox="1"/>
            <p:nvPr/>
          </p:nvSpPr>
          <p:spPr>
            <a:xfrm>
              <a:off x="428260" y="1880662"/>
              <a:ext cx="8287474" cy="369332"/>
            </a:xfrm>
            <a:prstGeom prst="rect">
              <a:avLst/>
            </a:prstGeom>
            <a:noFill/>
            <a:ln>
              <a:noFill/>
            </a:ln>
          </p:spPr>
          <p:txBody>
            <a:bodyPr anchorCtr="1" anchor="ctr" bIns="45700" lIns="91425" spcFirstLastPara="1" rIns="91425" wrap="square" tIns="45700">
              <a:noAutofit/>
            </a:bodyPr>
            <a:lstStyle/>
            <a:p>
              <a:pPr indent="0" lvl="0" marL="0" marR="0" rtl="0" algn="ctr">
                <a:spcBef>
                  <a:spcPts val="0"/>
                </a:spcBef>
                <a:spcAft>
                  <a:spcPts val="0"/>
                </a:spcAft>
                <a:buNone/>
              </a:pPr>
              <a:r>
                <a:rPr lang="ja-JP" sz="1800">
                  <a:solidFill>
                    <a:schemeClr val="dk1"/>
                  </a:solidFill>
                  <a:latin typeface="Twentieth Century"/>
                  <a:ea typeface="Twentieth Century"/>
                  <a:cs typeface="Twentieth Century"/>
                  <a:sym typeface="Twentieth Century"/>
                </a:rPr>
                <a:t>IOCによる</a:t>
              </a:r>
              <a:r>
                <a:rPr lang="ja-JP" sz="1800">
                  <a:solidFill>
                    <a:srgbClr val="FF0000"/>
                  </a:solidFill>
                  <a:latin typeface="Twentieth Century"/>
                  <a:ea typeface="Twentieth Century"/>
                  <a:cs typeface="Twentieth Century"/>
                  <a:sym typeface="Twentieth Century"/>
                </a:rPr>
                <a:t>バーチャルスポーツ振興</a:t>
              </a:r>
              <a:r>
                <a:rPr lang="ja-JP" sz="1800">
                  <a:solidFill>
                    <a:schemeClr val="dk1"/>
                  </a:solidFill>
                  <a:latin typeface="Twentieth Century"/>
                  <a:ea typeface="Twentieth Century"/>
                  <a:cs typeface="Twentieth Century"/>
                  <a:sym typeface="Twentieth Century"/>
                </a:rPr>
                <a:t>の動き　</a:t>
              </a:r>
              <a:r>
                <a:rPr lang="ja-JP" sz="1200">
                  <a:solidFill>
                    <a:schemeClr val="dk1"/>
                  </a:solidFill>
                  <a:latin typeface="Twentieth Century"/>
                  <a:ea typeface="Twentieth Century"/>
                  <a:cs typeface="Twentieth Century"/>
                  <a:sym typeface="Twentieth Century"/>
                </a:rPr>
                <a:t>（オリンピック・アジェンダ2020+5）</a:t>
              </a:r>
              <a:endParaRPr sz="1800">
                <a:solidFill>
                  <a:schemeClr val="dk1"/>
                </a:solidFill>
                <a:latin typeface="Twentieth Century"/>
                <a:ea typeface="Twentieth Century"/>
                <a:cs typeface="Twentieth Century"/>
                <a:sym typeface="Twentieth Century"/>
              </a:endParaRPr>
            </a:p>
          </p:txBody>
        </p:sp>
      </p:grpSp>
      <p:sp>
        <p:nvSpPr>
          <p:cNvPr id="268" name="Google Shape;268;p10"/>
          <p:cNvSpPr/>
          <p:nvPr/>
        </p:nvSpPr>
        <p:spPr>
          <a:xfrm>
            <a:off x="435695" y="4829269"/>
            <a:ext cx="8287475" cy="1838601"/>
          </a:xfrm>
          <a:prstGeom prst="roundRect">
            <a:avLst>
              <a:gd fmla="val 11007" name="adj"/>
            </a:avLst>
          </a:prstGeom>
          <a:solidFill>
            <a:srgbClr val="ECDEF5"/>
          </a:solid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dk1"/>
                </a:solidFill>
                <a:latin typeface="Twentieth Century"/>
                <a:ea typeface="Twentieth Century"/>
                <a:cs typeface="Twentieth Century"/>
                <a:sym typeface="Twentieth Century"/>
              </a:rPr>
              <a:t>＜目指す姿＞</a:t>
            </a:r>
            <a:endParaRPr sz="2000">
              <a:solidFill>
                <a:schemeClr val="dk1"/>
              </a:solidFill>
              <a:latin typeface="Twentieth Century"/>
              <a:ea typeface="Twentieth Century"/>
              <a:cs typeface="Twentieth Century"/>
              <a:sym typeface="Twentieth Century"/>
            </a:endParaRPr>
          </a:p>
          <a:p>
            <a:pPr indent="0" lvl="0" marL="0" marR="0" rtl="0" algn="ctr">
              <a:spcBef>
                <a:spcPts val="0"/>
              </a:spcBef>
              <a:spcAft>
                <a:spcPts val="0"/>
              </a:spcAft>
              <a:buNone/>
            </a:pPr>
            <a:r>
              <a:rPr lang="ja-JP" sz="2800">
                <a:solidFill>
                  <a:schemeClr val="dk1"/>
                </a:solidFill>
                <a:latin typeface="Twentieth Century"/>
                <a:ea typeface="Twentieth Century"/>
                <a:cs typeface="Twentieth Century"/>
                <a:sym typeface="Twentieth Century"/>
              </a:rPr>
              <a:t>普及：これまでにない参加者層の獲得　</a:t>
            </a:r>
            <a:r>
              <a:rPr lang="ja-JP" sz="2000">
                <a:solidFill>
                  <a:schemeClr val="dk1"/>
                </a:solidFill>
                <a:latin typeface="Twentieth Century"/>
                <a:ea typeface="Twentieth Century"/>
                <a:cs typeface="Twentieth Century"/>
                <a:sym typeface="Twentieth Century"/>
              </a:rPr>
              <a:t>（新たな競技者）</a:t>
            </a:r>
            <a:endParaRPr sz="2800">
              <a:solidFill>
                <a:schemeClr val="dk1"/>
              </a:solidFill>
              <a:latin typeface="Twentieth Century"/>
              <a:ea typeface="Twentieth Century"/>
              <a:cs typeface="Twentieth Century"/>
              <a:sym typeface="Twentieth Century"/>
            </a:endParaRPr>
          </a:p>
          <a:p>
            <a:pPr indent="0" lvl="0" marL="0" marR="0" rtl="0" algn="ctr">
              <a:spcBef>
                <a:spcPts val="0"/>
              </a:spcBef>
              <a:spcAft>
                <a:spcPts val="0"/>
              </a:spcAft>
              <a:buNone/>
            </a:pPr>
            <a:r>
              <a:rPr lang="ja-JP" sz="2800">
                <a:solidFill>
                  <a:schemeClr val="dk1"/>
                </a:solidFill>
                <a:latin typeface="Twentieth Century"/>
                <a:ea typeface="Twentieth Century"/>
                <a:cs typeface="Twentieth Century"/>
                <a:sym typeface="Twentieth Century"/>
              </a:rPr>
              <a:t>強化：バーチャル空間で切磋琢磨する　</a:t>
            </a:r>
            <a:r>
              <a:rPr lang="ja-JP" sz="2000">
                <a:solidFill>
                  <a:schemeClr val="dk1"/>
                </a:solidFill>
                <a:latin typeface="Twentieth Century"/>
                <a:ea typeface="Twentieth Century"/>
                <a:cs typeface="Twentieth Century"/>
                <a:sym typeface="Twentieth Century"/>
              </a:rPr>
              <a:t>（新たな楽しみ）</a:t>
            </a:r>
            <a:endParaRPr sz="2000">
              <a:solidFill>
                <a:schemeClr val="dk1"/>
              </a:solidFill>
              <a:latin typeface="Twentieth Century"/>
              <a:ea typeface="Twentieth Century"/>
              <a:cs typeface="Twentieth Century"/>
              <a:sym typeface="Twentieth Century"/>
            </a:endParaRPr>
          </a:p>
          <a:p>
            <a:pPr indent="0" lvl="0" marL="0" marR="0" rtl="0" algn="ctr">
              <a:spcBef>
                <a:spcPts val="600"/>
              </a:spcBef>
              <a:spcAft>
                <a:spcPts val="0"/>
              </a:spcAft>
              <a:buNone/>
            </a:pPr>
            <a:r>
              <a:rPr lang="ja-JP" sz="2000">
                <a:solidFill>
                  <a:schemeClr val="dk1"/>
                </a:solidFill>
                <a:latin typeface="MS PGothic"/>
                <a:ea typeface="MS PGothic"/>
                <a:cs typeface="MS PGothic"/>
                <a:sym typeface="MS PGothic"/>
              </a:rPr>
              <a:t>“eスポーツのオリ・パラ競技化への対応”</a:t>
            </a:r>
            <a:endParaRPr sz="2400">
              <a:solidFill>
                <a:schemeClr val="dk1"/>
              </a:solidFill>
              <a:latin typeface="MS PGothic"/>
              <a:ea typeface="MS PGothic"/>
              <a:cs typeface="MS PGothic"/>
              <a:sym typeface="MS PGothic"/>
            </a:endParaRPr>
          </a:p>
        </p:txBody>
      </p:sp>
      <p:sp>
        <p:nvSpPr>
          <p:cNvPr id="269" name="Google Shape;269;p10"/>
          <p:cNvSpPr txBox="1"/>
          <p:nvPr>
            <p:ph idx="12" type="sldNum"/>
          </p:nvPr>
        </p:nvSpPr>
        <p:spPr>
          <a:xfrm>
            <a:off x="8562017" y="6492874"/>
            <a:ext cx="57316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sz="1600"/>
              <a:t>‹#›</a:t>
            </a:fld>
            <a:endParaRPr sz="1600"/>
          </a:p>
        </p:txBody>
      </p:sp>
      <p:sp>
        <p:nvSpPr>
          <p:cNvPr id="270" name="Google Shape;270;p10"/>
          <p:cNvSpPr/>
          <p:nvPr/>
        </p:nvSpPr>
        <p:spPr>
          <a:xfrm>
            <a:off x="3540523" y="4078247"/>
            <a:ext cx="2089803" cy="751023"/>
          </a:xfrm>
          <a:prstGeom prst="downArrow">
            <a:avLst>
              <a:gd fmla="val 50000" name="adj1"/>
              <a:gd fmla="val 48224" name="adj2"/>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nvGrpSpPr>
          <p:cNvPr id="271" name="Google Shape;271;p10"/>
          <p:cNvGrpSpPr/>
          <p:nvPr/>
        </p:nvGrpSpPr>
        <p:grpSpPr>
          <a:xfrm>
            <a:off x="0" y="355809"/>
            <a:ext cx="9144000" cy="606216"/>
            <a:chOff x="0" y="355809"/>
            <a:chExt cx="9144000" cy="606216"/>
          </a:xfrm>
        </p:grpSpPr>
        <p:sp>
          <p:nvSpPr>
            <p:cNvPr id="272" name="Google Shape;272;p10"/>
            <p:cNvSpPr txBox="1"/>
            <p:nvPr/>
          </p:nvSpPr>
          <p:spPr>
            <a:xfrm>
              <a:off x="121502" y="355809"/>
              <a:ext cx="1826141" cy="584775"/>
            </a:xfrm>
            <a:prstGeom prst="rect">
              <a:avLst/>
            </a:prstGeom>
            <a:solidFill>
              <a:schemeClr val="lt1"/>
            </a:solid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ja-JP" sz="3200">
                  <a:solidFill>
                    <a:srgbClr val="1A2838"/>
                  </a:solidFill>
                  <a:latin typeface="Meiryo"/>
                  <a:ea typeface="Meiryo"/>
                  <a:cs typeface="Meiryo"/>
                  <a:sym typeface="Meiryo"/>
                </a:rPr>
                <a:t>開催趣旨</a:t>
              </a:r>
              <a:endParaRPr b="1" sz="3200">
                <a:solidFill>
                  <a:srgbClr val="1A2838"/>
                </a:solidFill>
                <a:latin typeface="Meiryo"/>
                <a:ea typeface="Meiryo"/>
                <a:cs typeface="Meiryo"/>
                <a:sym typeface="Meiryo"/>
              </a:endParaRPr>
            </a:p>
          </p:txBody>
        </p:sp>
        <p:cxnSp>
          <p:nvCxnSpPr>
            <p:cNvPr id="273" name="Google Shape;273;p10"/>
            <p:cNvCxnSpPr/>
            <p:nvPr/>
          </p:nvCxnSpPr>
          <p:spPr>
            <a:xfrm>
              <a:off x="0" y="962025"/>
              <a:ext cx="9144000" cy="0"/>
            </a:xfrm>
            <a:prstGeom prst="straightConnector1">
              <a:avLst/>
            </a:prstGeom>
            <a:noFill/>
            <a:ln cap="flat" cmpd="sng" w="28575">
              <a:solidFill>
                <a:srgbClr val="0070C0"/>
              </a:solidFill>
              <a:prstDash val="solid"/>
              <a:round/>
              <a:headEnd len="sm" w="sm" type="none"/>
              <a:tailEnd len="sm" w="sm" type="none"/>
            </a:ln>
          </p:spPr>
        </p:cxnSp>
      </p:grpSp>
      <p:sp>
        <p:nvSpPr>
          <p:cNvPr id="274" name="Google Shape;274;p10"/>
          <p:cNvSpPr/>
          <p:nvPr/>
        </p:nvSpPr>
        <p:spPr>
          <a:xfrm>
            <a:off x="426588" y="1068327"/>
            <a:ext cx="681100" cy="1233931"/>
          </a:xfrm>
          <a:prstGeom prst="roundRect">
            <a:avLst>
              <a:gd fmla="val 0" name="adj"/>
            </a:avLst>
          </a:prstGeom>
          <a:solidFill>
            <a:schemeClr val="dk2"/>
          </a:solidFill>
          <a:ln cap="flat" cmpd="sng" w="158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0"/>
          <p:cNvSpPr txBox="1"/>
          <p:nvPr/>
        </p:nvSpPr>
        <p:spPr>
          <a:xfrm rot="5400000">
            <a:off x="150160" y="1344740"/>
            <a:ext cx="1233931" cy="681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800">
                <a:solidFill>
                  <a:schemeClr val="lt1"/>
                </a:solidFill>
                <a:latin typeface="Twentieth Century"/>
                <a:ea typeface="Twentieth Century"/>
                <a:cs typeface="Twentieth Century"/>
                <a:sym typeface="Twentieth Century"/>
              </a:rPr>
              <a:t>背景</a:t>
            </a:r>
            <a:endParaRPr/>
          </a:p>
        </p:txBody>
      </p:sp>
      <p:grpSp>
        <p:nvGrpSpPr>
          <p:cNvPr id="276" name="Google Shape;276;p10"/>
          <p:cNvGrpSpPr/>
          <p:nvPr/>
        </p:nvGrpSpPr>
        <p:grpSpPr>
          <a:xfrm>
            <a:off x="322512" y="2632315"/>
            <a:ext cx="8495630" cy="1652224"/>
            <a:chOff x="322512" y="2632315"/>
            <a:chExt cx="8495630" cy="1652224"/>
          </a:xfrm>
        </p:grpSpPr>
        <p:grpSp>
          <p:nvGrpSpPr>
            <p:cNvPr id="277" name="Google Shape;277;p10"/>
            <p:cNvGrpSpPr/>
            <p:nvPr/>
          </p:nvGrpSpPr>
          <p:grpSpPr>
            <a:xfrm>
              <a:off x="322512" y="2632315"/>
              <a:ext cx="8495630" cy="1652224"/>
              <a:chOff x="426588" y="2632315"/>
              <a:chExt cx="8495630" cy="1652224"/>
            </a:xfrm>
          </p:grpSpPr>
          <p:sp>
            <p:nvSpPr>
              <p:cNvPr id="278" name="Google Shape;278;p10"/>
              <p:cNvSpPr/>
              <p:nvPr/>
            </p:nvSpPr>
            <p:spPr>
              <a:xfrm>
                <a:off x="426588" y="2653739"/>
                <a:ext cx="2803957" cy="1630800"/>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spcBef>
                    <a:spcPts val="0"/>
                  </a:spcBef>
                  <a:spcAft>
                    <a:spcPts val="0"/>
                  </a:spcAft>
                  <a:buNone/>
                </a:pPr>
                <a:r>
                  <a:rPr b="1" lang="ja-JP" sz="2400">
                    <a:solidFill>
                      <a:schemeClr val="dk1"/>
                    </a:solidFill>
                    <a:latin typeface="Twentieth Century"/>
                    <a:ea typeface="Twentieth Century"/>
                    <a:cs typeface="Twentieth Century"/>
                    <a:sym typeface="Twentieth Century"/>
                  </a:rPr>
                  <a:t>第１回テスト大会</a:t>
                </a:r>
                <a:endParaRPr b="1" sz="2400">
                  <a:solidFill>
                    <a:schemeClr val="dk1"/>
                  </a:solidFill>
                  <a:latin typeface="Twentieth Century"/>
                  <a:ea typeface="Twentieth Century"/>
                  <a:cs typeface="Twentieth Century"/>
                  <a:sym typeface="Twentieth Century"/>
                </a:endParaRPr>
              </a:p>
              <a:p>
                <a:pPr indent="0" lvl="0" marL="0" marR="0" rtl="0" algn="ctr">
                  <a:spcBef>
                    <a:spcPts val="0"/>
                  </a:spcBef>
                  <a:spcAft>
                    <a:spcPts val="0"/>
                  </a:spcAft>
                  <a:buNone/>
                </a:pPr>
                <a:r>
                  <a:rPr b="1" lang="ja-JP" sz="2400">
                    <a:solidFill>
                      <a:schemeClr val="dk1"/>
                    </a:solidFill>
                    <a:latin typeface="Twentieth Century"/>
                    <a:ea typeface="Twentieth Century"/>
                    <a:cs typeface="Twentieth Century"/>
                    <a:sym typeface="Twentieth Century"/>
                  </a:rPr>
                  <a:t>の成功</a:t>
                </a:r>
                <a:endParaRPr/>
              </a:p>
            </p:txBody>
          </p:sp>
          <p:sp>
            <p:nvSpPr>
              <p:cNvPr id="279" name="Google Shape;279;p10"/>
              <p:cNvSpPr/>
              <p:nvPr/>
            </p:nvSpPr>
            <p:spPr>
              <a:xfrm>
                <a:off x="6058829" y="2635804"/>
                <a:ext cx="2863389" cy="1630800"/>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spcBef>
                    <a:spcPts val="0"/>
                  </a:spcBef>
                  <a:spcAft>
                    <a:spcPts val="0"/>
                  </a:spcAft>
                  <a:buNone/>
                </a:pPr>
                <a:r>
                  <a:rPr b="1" lang="ja-JP" sz="2400">
                    <a:solidFill>
                      <a:schemeClr val="dk1"/>
                    </a:solidFill>
                    <a:latin typeface="Twentieth Century"/>
                    <a:ea typeface="Twentieth Century"/>
                    <a:cs typeface="Twentieth Century"/>
                    <a:sym typeface="Twentieth Century"/>
                  </a:rPr>
                  <a:t>オリンピック</a:t>
                </a:r>
                <a:endParaRPr b="1" sz="2400">
                  <a:solidFill>
                    <a:schemeClr val="dk1"/>
                  </a:solidFill>
                  <a:latin typeface="Twentieth Century"/>
                  <a:ea typeface="Twentieth Century"/>
                  <a:cs typeface="Twentieth Century"/>
                  <a:sym typeface="Twentieth Century"/>
                </a:endParaRPr>
              </a:p>
              <a:p>
                <a:pPr indent="0" lvl="0" marL="0" marR="0" rtl="0" algn="ctr">
                  <a:spcBef>
                    <a:spcPts val="0"/>
                  </a:spcBef>
                  <a:spcAft>
                    <a:spcPts val="0"/>
                  </a:spcAft>
                  <a:buNone/>
                </a:pPr>
                <a:r>
                  <a:rPr b="1" lang="ja-JP" sz="2400">
                    <a:solidFill>
                      <a:schemeClr val="dk1"/>
                    </a:solidFill>
                    <a:latin typeface="Twentieth Century"/>
                    <a:ea typeface="Twentieth Century"/>
                    <a:cs typeface="Twentieth Century"/>
                    <a:sym typeface="Twentieth Century"/>
                  </a:rPr>
                  <a:t>eスポーツシリーズ</a:t>
                </a:r>
                <a:endParaRPr b="1" sz="2400">
                  <a:solidFill>
                    <a:schemeClr val="dk1"/>
                  </a:solidFill>
                  <a:latin typeface="Twentieth Century"/>
                  <a:ea typeface="Twentieth Century"/>
                  <a:cs typeface="Twentieth Century"/>
                  <a:sym typeface="Twentieth Century"/>
                </a:endParaRPr>
              </a:p>
              <a:p>
                <a:pPr indent="0" lvl="0" marL="0" marR="0" rtl="0" algn="ctr">
                  <a:spcBef>
                    <a:spcPts val="0"/>
                  </a:spcBef>
                  <a:spcAft>
                    <a:spcPts val="0"/>
                  </a:spcAft>
                  <a:buNone/>
                </a:pPr>
                <a:r>
                  <a:rPr b="1" lang="ja-JP" sz="2400">
                    <a:solidFill>
                      <a:schemeClr val="dk1"/>
                    </a:solidFill>
                    <a:latin typeface="Twentieth Century"/>
                    <a:ea typeface="Twentieth Century"/>
                    <a:cs typeface="Twentieth Century"/>
                    <a:sym typeface="Twentieth Century"/>
                  </a:rPr>
                  <a:t>in シンガポール</a:t>
                </a:r>
                <a:endParaRPr/>
              </a:p>
            </p:txBody>
          </p:sp>
          <p:sp>
            <p:nvSpPr>
              <p:cNvPr id="280" name="Google Shape;280;p10"/>
              <p:cNvSpPr txBox="1"/>
              <p:nvPr/>
            </p:nvSpPr>
            <p:spPr>
              <a:xfrm>
                <a:off x="2956623" y="2632315"/>
                <a:ext cx="3245618" cy="1630800"/>
              </a:xfrm>
              <a:prstGeom prst="rect">
                <a:avLst/>
              </a:prstGeom>
              <a:solidFill>
                <a:schemeClr val="lt1"/>
              </a:solidFill>
              <a:ln cap="flat"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3200">
                    <a:solidFill>
                      <a:srgbClr val="FF0000"/>
                    </a:solidFill>
                    <a:latin typeface="Twentieth Century"/>
                    <a:ea typeface="Twentieth Century"/>
                    <a:cs typeface="Twentieth Century"/>
                    <a:sym typeface="Twentieth Century"/>
                  </a:rPr>
                  <a:t>誰でも楽しめる</a:t>
                </a:r>
                <a:endParaRPr b="1" sz="3200">
                  <a:solidFill>
                    <a:srgbClr val="FF0000"/>
                  </a:solidFill>
                  <a:latin typeface="Twentieth Century"/>
                  <a:ea typeface="Twentieth Century"/>
                  <a:cs typeface="Twentieth Century"/>
                  <a:sym typeface="Twentieth Century"/>
                </a:endParaRPr>
              </a:p>
              <a:p>
                <a:pPr indent="0" lvl="0" marL="0" marR="0" rtl="0" algn="ctr">
                  <a:spcBef>
                    <a:spcPts val="0"/>
                  </a:spcBef>
                  <a:spcAft>
                    <a:spcPts val="0"/>
                  </a:spcAft>
                  <a:buNone/>
                </a:pPr>
                <a:r>
                  <a:rPr b="1" lang="ja-JP" sz="3200">
                    <a:solidFill>
                      <a:srgbClr val="FF0000"/>
                    </a:solidFill>
                    <a:latin typeface="Twentieth Century"/>
                    <a:ea typeface="Twentieth Century"/>
                    <a:cs typeface="Twentieth Century"/>
                    <a:sym typeface="Twentieth Century"/>
                  </a:rPr>
                  <a:t>「イベント」として</a:t>
                </a:r>
                <a:endParaRPr b="1" sz="3200">
                  <a:solidFill>
                    <a:srgbClr val="FF0000"/>
                  </a:solidFill>
                  <a:latin typeface="Twentieth Century"/>
                  <a:ea typeface="Twentieth Century"/>
                  <a:cs typeface="Twentieth Century"/>
                  <a:sym typeface="Twentieth Century"/>
                </a:endParaRPr>
              </a:p>
              <a:p>
                <a:pPr indent="0" lvl="0" marL="0" marR="0" rtl="0" algn="ctr">
                  <a:spcBef>
                    <a:spcPts val="0"/>
                  </a:spcBef>
                  <a:spcAft>
                    <a:spcPts val="0"/>
                  </a:spcAft>
                  <a:buNone/>
                </a:pPr>
                <a:r>
                  <a:rPr b="1" lang="ja-JP" sz="1800">
                    <a:solidFill>
                      <a:schemeClr val="dk1"/>
                    </a:solidFill>
                    <a:latin typeface="Twentieth Century"/>
                    <a:ea typeface="Twentieth Century"/>
                    <a:cs typeface="Twentieth Century"/>
                    <a:sym typeface="Twentieth Century"/>
                  </a:rPr>
                  <a:t>競技や年齢、地域を問わない</a:t>
                </a:r>
                <a:endParaRPr/>
              </a:p>
            </p:txBody>
          </p:sp>
        </p:grpSp>
        <p:sp>
          <p:nvSpPr>
            <p:cNvPr id="281" name="Google Shape;281;p10"/>
            <p:cNvSpPr/>
            <p:nvPr/>
          </p:nvSpPr>
          <p:spPr>
            <a:xfrm>
              <a:off x="322512" y="2656365"/>
              <a:ext cx="2530035" cy="369332"/>
            </a:xfrm>
            <a:prstGeom prst="roundRect">
              <a:avLst>
                <a:gd fmla="val 16667" name="adj"/>
              </a:avLst>
            </a:prstGeom>
            <a:solidFill>
              <a:schemeClr val="dk2"/>
            </a:solidFill>
            <a:ln cap="flat" cmpd="sng" w="158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Twentieth Century"/>
                  <a:ea typeface="Twentieth Century"/>
                  <a:cs typeface="Twentieth Century"/>
                  <a:sym typeface="Twentieth Century"/>
                </a:rPr>
                <a:t>国内</a:t>
              </a:r>
              <a:endParaRPr/>
            </a:p>
          </p:txBody>
        </p:sp>
        <p:sp>
          <p:nvSpPr>
            <p:cNvPr id="282" name="Google Shape;282;p10"/>
            <p:cNvSpPr/>
            <p:nvPr/>
          </p:nvSpPr>
          <p:spPr>
            <a:xfrm>
              <a:off x="6098165" y="2656365"/>
              <a:ext cx="2719977" cy="369332"/>
            </a:xfrm>
            <a:prstGeom prst="roundRect">
              <a:avLst>
                <a:gd fmla="val 16667" name="adj"/>
              </a:avLst>
            </a:prstGeom>
            <a:solidFill>
              <a:schemeClr val="dk2"/>
            </a:solidFill>
            <a:ln cap="flat" cmpd="sng" w="158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Twentieth Century"/>
                  <a:ea typeface="Twentieth Century"/>
                  <a:cs typeface="Twentieth Century"/>
                  <a:sym typeface="Twentieth Century"/>
                </a:rPr>
                <a:t>国際</a:t>
              </a:r>
              <a:endParaRPr/>
            </a:p>
          </p:txBody>
        </p:sp>
      </p:grpSp>
      <p:sp>
        <p:nvSpPr>
          <p:cNvPr id="283" name="Google Shape;283;p10"/>
          <p:cNvSpPr/>
          <p:nvPr/>
        </p:nvSpPr>
        <p:spPr>
          <a:xfrm>
            <a:off x="362927" y="2490439"/>
            <a:ext cx="2763542" cy="697850"/>
          </a:xfrm>
          <a:prstGeom prst="rightArrow">
            <a:avLst>
              <a:gd fmla="val 50000" name="adj1"/>
              <a:gd fmla="val 50000" name="adj2"/>
            </a:avLst>
          </a:prstGeom>
          <a:solidFill>
            <a:schemeClr val="dk2"/>
          </a:solidFill>
          <a:ln cap="flat" cmpd="sng" w="158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Twentieth Century"/>
                <a:ea typeface="Twentieth Century"/>
                <a:cs typeface="Twentieth Century"/>
                <a:sym typeface="Twentieth Century"/>
              </a:rPr>
              <a:t>国内</a:t>
            </a:r>
            <a:endParaRPr/>
          </a:p>
        </p:txBody>
      </p:sp>
      <p:sp>
        <p:nvSpPr>
          <p:cNvPr id="284" name="Google Shape;284;p10"/>
          <p:cNvSpPr/>
          <p:nvPr/>
        </p:nvSpPr>
        <p:spPr>
          <a:xfrm>
            <a:off x="5853980" y="2493347"/>
            <a:ext cx="2927093" cy="694942"/>
          </a:xfrm>
          <a:prstGeom prst="leftArrow">
            <a:avLst>
              <a:gd fmla="val 50000" name="adj1"/>
              <a:gd fmla="val 50000" name="adj2"/>
            </a:avLst>
          </a:prstGeom>
          <a:solidFill>
            <a:schemeClr val="dk2"/>
          </a:solidFill>
          <a:ln cap="flat" cmpd="sng" w="158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Twentieth Century"/>
                <a:ea typeface="Twentieth Century"/>
                <a:cs typeface="Twentieth Century"/>
                <a:sym typeface="Twentieth Century"/>
              </a:rPr>
              <a:t>国際</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1"/>
          <p:cNvSpPr/>
          <p:nvPr/>
        </p:nvSpPr>
        <p:spPr>
          <a:xfrm>
            <a:off x="208510" y="1055650"/>
            <a:ext cx="8742556" cy="5687110"/>
          </a:xfrm>
          <a:prstGeom prst="rect">
            <a:avLst/>
          </a:prstGeom>
          <a:solidFill>
            <a:srgbClr val="F2F2F2"/>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290" name="Google Shape;290;p11"/>
          <p:cNvCxnSpPr/>
          <p:nvPr/>
        </p:nvCxnSpPr>
        <p:spPr>
          <a:xfrm>
            <a:off x="6705693" y="4707250"/>
            <a:ext cx="0" cy="1248656"/>
          </a:xfrm>
          <a:prstGeom prst="straightConnector1">
            <a:avLst/>
          </a:prstGeom>
          <a:noFill/>
          <a:ln cap="flat" cmpd="sng" w="9525">
            <a:solidFill>
              <a:srgbClr val="7F7F7F"/>
            </a:solidFill>
            <a:prstDash val="dash"/>
            <a:round/>
            <a:headEnd len="sm" w="sm" type="none"/>
            <a:tailEnd len="sm" w="sm" type="none"/>
          </a:ln>
        </p:spPr>
      </p:cxnSp>
      <p:sp>
        <p:nvSpPr>
          <p:cNvPr id="291" name="Google Shape;291;p11"/>
          <p:cNvSpPr/>
          <p:nvPr/>
        </p:nvSpPr>
        <p:spPr>
          <a:xfrm>
            <a:off x="7466578" y="4672352"/>
            <a:ext cx="1384974" cy="937627"/>
          </a:xfrm>
          <a:prstGeom prst="rect">
            <a:avLst/>
          </a:prstGeom>
          <a:solidFill>
            <a:schemeClr val="lt1"/>
          </a:solidFill>
          <a:ln cap="flat" cmpd="sng" w="2857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nvGrpSpPr>
          <p:cNvPr id="292" name="Google Shape;292;p11"/>
          <p:cNvGrpSpPr/>
          <p:nvPr/>
        </p:nvGrpSpPr>
        <p:grpSpPr>
          <a:xfrm>
            <a:off x="309509" y="1520201"/>
            <a:ext cx="907191" cy="949171"/>
            <a:chOff x="3424237" y="2286006"/>
            <a:chExt cx="2295526" cy="2195506"/>
          </a:xfrm>
        </p:grpSpPr>
        <p:pic>
          <p:nvPicPr>
            <p:cNvPr id="293" name="Google Shape;293;p11"/>
            <p:cNvPicPr preferRelativeResize="0"/>
            <p:nvPr/>
          </p:nvPicPr>
          <p:blipFill rotWithShape="1">
            <a:blip r:embed="rId3">
              <a:alphaModFix/>
            </a:blip>
            <a:srcRect b="0" l="0" r="0" t="0"/>
            <a:stretch/>
          </p:blipFill>
          <p:spPr>
            <a:xfrm>
              <a:off x="3424237" y="2376487"/>
              <a:ext cx="2295525" cy="2105025"/>
            </a:xfrm>
            <a:prstGeom prst="rect">
              <a:avLst/>
            </a:prstGeom>
            <a:noFill/>
            <a:ln>
              <a:noFill/>
            </a:ln>
          </p:spPr>
        </p:pic>
        <p:sp>
          <p:nvSpPr>
            <p:cNvPr id="294" name="Google Shape;294;p11"/>
            <p:cNvSpPr/>
            <p:nvPr/>
          </p:nvSpPr>
          <p:spPr>
            <a:xfrm>
              <a:off x="4026569" y="2286006"/>
              <a:ext cx="1693194" cy="3850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grpSp>
        <p:nvGrpSpPr>
          <p:cNvPr id="295" name="Google Shape;295;p11"/>
          <p:cNvGrpSpPr/>
          <p:nvPr/>
        </p:nvGrpSpPr>
        <p:grpSpPr>
          <a:xfrm>
            <a:off x="317317" y="1156077"/>
            <a:ext cx="8509365" cy="5542348"/>
            <a:chOff x="453660" y="843846"/>
            <a:chExt cx="8509365" cy="5542348"/>
          </a:xfrm>
        </p:grpSpPr>
        <p:pic>
          <p:nvPicPr>
            <p:cNvPr id="296" name="Google Shape;296;p11"/>
            <p:cNvPicPr preferRelativeResize="0"/>
            <p:nvPr/>
          </p:nvPicPr>
          <p:blipFill rotWithShape="1">
            <a:blip r:embed="rId4">
              <a:alphaModFix/>
            </a:blip>
            <a:srcRect b="0" l="0" r="0" t="0"/>
            <a:stretch/>
          </p:blipFill>
          <p:spPr>
            <a:xfrm>
              <a:off x="1449494" y="1300089"/>
              <a:ext cx="1034555" cy="696828"/>
            </a:xfrm>
            <a:prstGeom prst="rect">
              <a:avLst/>
            </a:prstGeom>
            <a:noFill/>
            <a:ln>
              <a:noFill/>
            </a:ln>
          </p:spPr>
        </p:pic>
        <p:pic>
          <p:nvPicPr>
            <p:cNvPr id="297" name="Google Shape;297;p11"/>
            <p:cNvPicPr preferRelativeResize="0"/>
            <p:nvPr/>
          </p:nvPicPr>
          <p:blipFill rotWithShape="1">
            <a:blip r:embed="rId5">
              <a:alphaModFix/>
            </a:blip>
            <a:srcRect b="0" l="0" r="0" t="0"/>
            <a:stretch/>
          </p:blipFill>
          <p:spPr>
            <a:xfrm>
              <a:off x="2775136" y="1300089"/>
              <a:ext cx="907191" cy="696828"/>
            </a:xfrm>
            <a:prstGeom prst="rect">
              <a:avLst/>
            </a:prstGeom>
            <a:noFill/>
            <a:ln>
              <a:noFill/>
            </a:ln>
          </p:spPr>
        </p:pic>
        <p:sp>
          <p:nvSpPr>
            <p:cNvPr id="298" name="Google Shape;298;p11"/>
            <p:cNvSpPr/>
            <p:nvPr/>
          </p:nvSpPr>
          <p:spPr>
            <a:xfrm>
              <a:off x="453660" y="843846"/>
              <a:ext cx="3174941" cy="296779"/>
            </a:xfrm>
            <a:prstGeom prst="roundRect">
              <a:avLst>
                <a:gd fmla="val 16667" name="adj"/>
              </a:avLst>
            </a:prstGeom>
            <a:solidFill>
              <a:srgbClr val="9B4C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Twentieth Century"/>
                  <a:ea typeface="Twentieth Century"/>
                  <a:cs typeface="Twentieth Century"/>
                  <a:sym typeface="Twentieth Century"/>
                </a:rPr>
                <a:t>Competitor</a:t>
              </a:r>
              <a:endParaRPr sz="1800">
                <a:solidFill>
                  <a:schemeClr val="lt1"/>
                </a:solidFill>
                <a:latin typeface="Twentieth Century"/>
                <a:ea typeface="Twentieth Century"/>
                <a:cs typeface="Twentieth Century"/>
                <a:sym typeface="Twentieth Century"/>
              </a:endParaRPr>
            </a:p>
          </p:txBody>
        </p:sp>
        <p:sp>
          <p:nvSpPr>
            <p:cNvPr id="299" name="Google Shape;299;p11"/>
            <p:cNvSpPr txBox="1"/>
            <p:nvPr/>
          </p:nvSpPr>
          <p:spPr>
            <a:xfrm>
              <a:off x="3257544" y="1099357"/>
              <a:ext cx="100582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200">
                  <a:solidFill>
                    <a:srgbClr val="744F17"/>
                  </a:solidFill>
                  <a:latin typeface="Arial"/>
                  <a:ea typeface="Arial"/>
                  <a:cs typeface="Arial"/>
                  <a:sym typeface="Arial"/>
                </a:rPr>
                <a:t>×40/race</a:t>
              </a:r>
              <a:endParaRPr b="1" sz="1200">
                <a:solidFill>
                  <a:srgbClr val="744F17"/>
                </a:solidFill>
                <a:latin typeface="Arial"/>
                <a:ea typeface="Arial"/>
                <a:cs typeface="Arial"/>
                <a:sym typeface="Arial"/>
              </a:endParaRPr>
            </a:p>
          </p:txBody>
        </p:sp>
        <p:sp>
          <p:nvSpPr>
            <p:cNvPr id="300" name="Google Shape;300;p11"/>
            <p:cNvSpPr/>
            <p:nvPr/>
          </p:nvSpPr>
          <p:spPr>
            <a:xfrm>
              <a:off x="4751972" y="843846"/>
              <a:ext cx="4211053" cy="296779"/>
            </a:xfrm>
            <a:prstGeom prst="roundRect">
              <a:avLst>
                <a:gd fmla="val 16667" name="adj"/>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Twentieth Century"/>
                  <a:ea typeface="Twentieth Century"/>
                  <a:cs typeface="Twentieth Century"/>
                  <a:sym typeface="Twentieth Century"/>
                </a:rPr>
                <a:t>TimeTeam</a:t>
              </a:r>
              <a:endParaRPr sz="1800">
                <a:solidFill>
                  <a:schemeClr val="lt1"/>
                </a:solidFill>
                <a:latin typeface="Twentieth Century"/>
                <a:ea typeface="Twentieth Century"/>
                <a:cs typeface="Twentieth Century"/>
                <a:sym typeface="Twentieth Century"/>
              </a:endParaRPr>
            </a:p>
          </p:txBody>
        </p:sp>
        <p:pic>
          <p:nvPicPr>
            <p:cNvPr id="301" name="Google Shape;301;p11"/>
            <p:cNvPicPr preferRelativeResize="0"/>
            <p:nvPr/>
          </p:nvPicPr>
          <p:blipFill rotWithShape="1">
            <a:blip r:embed="rId6">
              <a:alphaModFix/>
            </a:blip>
            <a:srcRect b="0" l="0" r="0" t="0"/>
            <a:stretch/>
          </p:blipFill>
          <p:spPr>
            <a:xfrm>
              <a:off x="5887234" y="1277123"/>
              <a:ext cx="1070303" cy="1070303"/>
            </a:xfrm>
            <a:prstGeom prst="rect">
              <a:avLst/>
            </a:prstGeom>
            <a:noFill/>
            <a:ln>
              <a:noFill/>
            </a:ln>
          </p:spPr>
        </p:pic>
        <p:grpSp>
          <p:nvGrpSpPr>
            <p:cNvPr id="302" name="Google Shape;302;p11"/>
            <p:cNvGrpSpPr/>
            <p:nvPr/>
          </p:nvGrpSpPr>
          <p:grpSpPr>
            <a:xfrm>
              <a:off x="512395" y="1345190"/>
              <a:ext cx="8450630" cy="5041004"/>
              <a:chOff x="512395" y="1345190"/>
              <a:chExt cx="8450630" cy="5041004"/>
            </a:xfrm>
          </p:grpSpPr>
          <p:sp>
            <p:nvSpPr>
              <p:cNvPr id="303" name="Google Shape;303;p11"/>
              <p:cNvSpPr txBox="1"/>
              <p:nvPr/>
            </p:nvSpPr>
            <p:spPr>
              <a:xfrm>
                <a:off x="660220" y="2173189"/>
                <a:ext cx="49725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Ergo</a:t>
                </a:r>
                <a:endParaRPr sz="1100">
                  <a:solidFill>
                    <a:schemeClr val="dk1"/>
                  </a:solidFill>
                  <a:latin typeface="Arial"/>
                  <a:ea typeface="Arial"/>
                  <a:cs typeface="Arial"/>
                  <a:sym typeface="Arial"/>
                </a:endParaRPr>
              </a:p>
            </p:txBody>
          </p:sp>
          <p:sp>
            <p:nvSpPr>
              <p:cNvPr id="304" name="Google Shape;304;p11"/>
              <p:cNvSpPr txBox="1"/>
              <p:nvPr/>
            </p:nvSpPr>
            <p:spPr>
              <a:xfrm>
                <a:off x="1538850" y="2090949"/>
                <a:ext cx="862737"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chemeClr val="dk1"/>
                    </a:solidFill>
                    <a:latin typeface="Arial"/>
                    <a:ea typeface="Arial"/>
                    <a:cs typeface="Arial"/>
                    <a:sym typeface="Arial"/>
                  </a:rPr>
                  <a:t>Computer</a:t>
                </a:r>
                <a:endParaRPr/>
              </a:p>
              <a:p>
                <a:pPr indent="0" lvl="0" marL="0" marR="0" rtl="0" algn="ctr">
                  <a:spcBef>
                    <a:spcPts val="0"/>
                  </a:spcBef>
                  <a:spcAft>
                    <a:spcPts val="0"/>
                  </a:spcAft>
                  <a:buNone/>
                </a:pPr>
                <a:r>
                  <a:rPr lang="ja-JP" sz="1100">
                    <a:solidFill>
                      <a:schemeClr val="dk1"/>
                    </a:solidFill>
                    <a:latin typeface="Arial"/>
                    <a:ea typeface="Arial"/>
                    <a:cs typeface="Arial"/>
                    <a:sym typeface="Arial"/>
                  </a:rPr>
                  <a:t>/Laptop</a:t>
                </a:r>
                <a:endParaRPr sz="1100">
                  <a:solidFill>
                    <a:schemeClr val="dk1"/>
                  </a:solidFill>
                  <a:latin typeface="Arial"/>
                  <a:ea typeface="Arial"/>
                  <a:cs typeface="Arial"/>
                  <a:sym typeface="Arial"/>
                </a:endParaRPr>
              </a:p>
            </p:txBody>
          </p:sp>
          <p:sp>
            <p:nvSpPr>
              <p:cNvPr id="305" name="Google Shape;305;p11"/>
              <p:cNvSpPr txBox="1"/>
              <p:nvPr/>
            </p:nvSpPr>
            <p:spPr>
              <a:xfrm>
                <a:off x="2738488" y="2101101"/>
                <a:ext cx="925253"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chemeClr val="dk1"/>
                    </a:solidFill>
                    <a:latin typeface="Arial"/>
                    <a:ea typeface="Arial"/>
                    <a:cs typeface="Arial"/>
                    <a:sym typeface="Arial"/>
                  </a:rPr>
                  <a:t>Internet</a:t>
                </a:r>
                <a:endParaRPr/>
              </a:p>
              <a:p>
                <a:pPr indent="0" lvl="0" marL="0" marR="0" rtl="0" algn="ctr">
                  <a:spcBef>
                    <a:spcPts val="0"/>
                  </a:spcBef>
                  <a:spcAft>
                    <a:spcPts val="0"/>
                  </a:spcAft>
                  <a:buNone/>
                </a:pPr>
                <a:r>
                  <a:rPr lang="ja-JP" sz="1100">
                    <a:solidFill>
                      <a:schemeClr val="dk1"/>
                    </a:solidFill>
                    <a:latin typeface="Arial"/>
                    <a:ea typeface="Arial"/>
                    <a:cs typeface="Arial"/>
                    <a:sym typeface="Arial"/>
                  </a:rPr>
                  <a:t>connection</a:t>
                </a:r>
                <a:endParaRPr sz="1100">
                  <a:solidFill>
                    <a:schemeClr val="dk1"/>
                  </a:solidFill>
                  <a:latin typeface="Arial"/>
                  <a:ea typeface="Arial"/>
                  <a:cs typeface="Arial"/>
                  <a:sym typeface="Arial"/>
                </a:endParaRPr>
              </a:p>
            </p:txBody>
          </p:sp>
          <p:pic>
            <p:nvPicPr>
              <p:cNvPr id="306" name="Google Shape;306;p11"/>
              <p:cNvPicPr preferRelativeResize="0"/>
              <p:nvPr/>
            </p:nvPicPr>
            <p:blipFill rotWithShape="1">
              <a:blip r:embed="rId7">
                <a:alphaModFix/>
              </a:blip>
              <a:srcRect b="0" l="0" r="0" t="0"/>
              <a:stretch/>
            </p:blipFill>
            <p:spPr>
              <a:xfrm>
                <a:off x="5222516" y="5183985"/>
                <a:ext cx="497550" cy="497550"/>
              </a:xfrm>
              <a:prstGeom prst="rect">
                <a:avLst/>
              </a:prstGeom>
              <a:noFill/>
              <a:ln>
                <a:noFill/>
              </a:ln>
            </p:spPr>
          </p:pic>
          <p:pic>
            <p:nvPicPr>
              <p:cNvPr id="307" name="Google Shape;307;p11"/>
              <p:cNvPicPr preferRelativeResize="0"/>
              <p:nvPr/>
            </p:nvPicPr>
            <p:blipFill rotWithShape="1">
              <a:blip r:embed="rId8">
                <a:alphaModFix/>
              </a:blip>
              <a:srcRect b="0" l="0" r="0" t="0"/>
              <a:stretch/>
            </p:blipFill>
            <p:spPr>
              <a:xfrm>
                <a:off x="5640817" y="4998077"/>
                <a:ext cx="619079" cy="619079"/>
              </a:xfrm>
              <a:prstGeom prst="rect">
                <a:avLst/>
              </a:prstGeom>
              <a:noFill/>
              <a:ln>
                <a:noFill/>
              </a:ln>
            </p:spPr>
          </p:pic>
          <p:pic>
            <p:nvPicPr>
              <p:cNvPr id="308" name="Google Shape;308;p11"/>
              <p:cNvPicPr preferRelativeResize="0"/>
              <p:nvPr/>
            </p:nvPicPr>
            <p:blipFill rotWithShape="1">
              <a:blip r:embed="rId9">
                <a:alphaModFix/>
              </a:blip>
              <a:srcRect b="0" l="0" r="0" t="0"/>
              <a:stretch/>
            </p:blipFill>
            <p:spPr>
              <a:xfrm>
                <a:off x="7584085" y="4799396"/>
                <a:ext cx="511985" cy="511985"/>
              </a:xfrm>
              <a:prstGeom prst="rect">
                <a:avLst/>
              </a:prstGeom>
              <a:noFill/>
              <a:ln>
                <a:noFill/>
              </a:ln>
            </p:spPr>
          </p:pic>
          <p:sp>
            <p:nvSpPr>
              <p:cNvPr id="309" name="Google Shape;309;p11"/>
              <p:cNvSpPr txBox="1"/>
              <p:nvPr/>
            </p:nvSpPr>
            <p:spPr>
              <a:xfrm>
                <a:off x="7579336" y="5286929"/>
                <a:ext cx="1199367"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chemeClr val="dk1"/>
                    </a:solidFill>
                    <a:latin typeface="Arial"/>
                    <a:ea typeface="Arial"/>
                    <a:cs typeface="Arial"/>
                    <a:sym typeface="Arial"/>
                  </a:rPr>
                  <a:t>Commentators</a:t>
                </a:r>
                <a:endParaRPr sz="1100">
                  <a:solidFill>
                    <a:schemeClr val="dk1"/>
                  </a:solidFill>
                  <a:latin typeface="Arial"/>
                  <a:ea typeface="Arial"/>
                  <a:cs typeface="Arial"/>
                  <a:sym typeface="Arial"/>
                </a:endParaRPr>
              </a:p>
            </p:txBody>
          </p:sp>
          <p:sp>
            <p:nvSpPr>
              <p:cNvPr id="310" name="Google Shape;310;p11"/>
              <p:cNvSpPr txBox="1"/>
              <p:nvPr/>
            </p:nvSpPr>
            <p:spPr>
              <a:xfrm>
                <a:off x="5122295" y="5611639"/>
                <a:ext cx="777777"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chemeClr val="dk1"/>
                    </a:solidFill>
                    <a:latin typeface="Arial"/>
                    <a:ea typeface="Arial"/>
                    <a:cs typeface="Arial"/>
                    <a:sym typeface="Arial"/>
                  </a:rPr>
                  <a:t>Switcher</a:t>
                </a:r>
                <a:endParaRPr sz="1100">
                  <a:solidFill>
                    <a:schemeClr val="dk1"/>
                  </a:solidFill>
                  <a:latin typeface="Arial"/>
                  <a:ea typeface="Arial"/>
                  <a:cs typeface="Arial"/>
                  <a:sym typeface="Arial"/>
                </a:endParaRPr>
              </a:p>
            </p:txBody>
          </p:sp>
          <p:pic>
            <p:nvPicPr>
              <p:cNvPr id="311" name="Google Shape;311;p11"/>
              <p:cNvPicPr preferRelativeResize="0"/>
              <p:nvPr/>
            </p:nvPicPr>
            <p:blipFill rotWithShape="1">
              <a:blip r:embed="rId10">
                <a:alphaModFix/>
              </a:blip>
              <a:srcRect b="0" l="0" r="0" t="0"/>
              <a:stretch/>
            </p:blipFill>
            <p:spPr>
              <a:xfrm>
                <a:off x="7446142" y="1345190"/>
                <a:ext cx="1120326" cy="769380"/>
              </a:xfrm>
              <a:prstGeom prst="rect">
                <a:avLst/>
              </a:prstGeom>
              <a:noFill/>
              <a:ln>
                <a:noFill/>
              </a:ln>
            </p:spPr>
          </p:pic>
          <p:sp>
            <p:nvSpPr>
              <p:cNvPr id="312" name="Google Shape;312;p11"/>
              <p:cNvSpPr txBox="1"/>
              <p:nvPr/>
            </p:nvSpPr>
            <p:spPr>
              <a:xfrm>
                <a:off x="6135607" y="2359682"/>
                <a:ext cx="633507"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chemeClr val="dk1"/>
                    </a:solidFill>
                    <a:latin typeface="Arial"/>
                    <a:ea typeface="Arial"/>
                    <a:cs typeface="Arial"/>
                    <a:sym typeface="Arial"/>
                  </a:rPr>
                  <a:t>Server</a:t>
                </a:r>
                <a:endParaRPr sz="1100">
                  <a:solidFill>
                    <a:schemeClr val="dk1"/>
                  </a:solidFill>
                  <a:latin typeface="Arial"/>
                  <a:ea typeface="Arial"/>
                  <a:cs typeface="Arial"/>
                  <a:sym typeface="Arial"/>
                </a:endParaRPr>
              </a:p>
            </p:txBody>
          </p:sp>
          <p:pic>
            <p:nvPicPr>
              <p:cNvPr id="313" name="Google Shape;313;p11"/>
              <p:cNvPicPr preferRelativeResize="0"/>
              <p:nvPr/>
            </p:nvPicPr>
            <p:blipFill rotWithShape="1">
              <a:blip r:embed="rId11">
                <a:alphaModFix/>
              </a:blip>
              <a:srcRect b="0" l="0" r="0" t="0"/>
              <a:stretch/>
            </p:blipFill>
            <p:spPr>
              <a:xfrm>
                <a:off x="6471711" y="4816859"/>
                <a:ext cx="848981" cy="439472"/>
              </a:xfrm>
              <a:prstGeom prst="rect">
                <a:avLst/>
              </a:prstGeom>
              <a:noFill/>
              <a:ln>
                <a:noFill/>
              </a:ln>
            </p:spPr>
          </p:pic>
          <p:pic>
            <p:nvPicPr>
              <p:cNvPr id="314" name="Google Shape;314;p11"/>
              <p:cNvPicPr preferRelativeResize="0"/>
              <p:nvPr/>
            </p:nvPicPr>
            <p:blipFill rotWithShape="1">
              <a:blip r:embed="rId12">
                <a:alphaModFix/>
              </a:blip>
              <a:srcRect b="0" l="0" r="0" t="0"/>
              <a:stretch/>
            </p:blipFill>
            <p:spPr>
              <a:xfrm>
                <a:off x="1183333" y="5378991"/>
                <a:ext cx="635891" cy="635891"/>
              </a:xfrm>
              <a:prstGeom prst="rect">
                <a:avLst/>
              </a:prstGeom>
              <a:noFill/>
              <a:ln>
                <a:noFill/>
              </a:ln>
            </p:spPr>
          </p:pic>
          <p:pic>
            <p:nvPicPr>
              <p:cNvPr id="315" name="Google Shape;315;p11"/>
              <p:cNvPicPr preferRelativeResize="0"/>
              <p:nvPr/>
            </p:nvPicPr>
            <p:blipFill rotWithShape="1">
              <a:blip r:embed="rId12">
                <a:alphaModFix/>
              </a:blip>
              <a:srcRect b="0" l="0" r="0" t="0"/>
              <a:stretch/>
            </p:blipFill>
            <p:spPr>
              <a:xfrm>
                <a:off x="1866576" y="5378991"/>
                <a:ext cx="635891" cy="635891"/>
              </a:xfrm>
              <a:prstGeom prst="rect">
                <a:avLst/>
              </a:prstGeom>
              <a:noFill/>
              <a:ln>
                <a:noFill/>
              </a:ln>
            </p:spPr>
          </p:pic>
          <p:sp>
            <p:nvSpPr>
              <p:cNvPr id="316" name="Google Shape;316;p11"/>
              <p:cNvSpPr txBox="1"/>
              <p:nvPr/>
            </p:nvSpPr>
            <p:spPr>
              <a:xfrm>
                <a:off x="1356306" y="5948869"/>
                <a:ext cx="81144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chemeClr val="dk1"/>
                    </a:solidFill>
                    <a:latin typeface="Arial"/>
                    <a:ea typeface="Arial"/>
                    <a:cs typeface="Arial"/>
                    <a:sym typeface="Arial"/>
                  </a:rPr>
                  <a:t>Audience</a:t>
                </a:r>
                <a:endParaRPr sz="1100">
                  <a:solidFill>
                    <a:schemeClr val="dk1"/>
                  </a:solidFill>
                  <a:latin typeface="Arial"/>
                  <a:ea typeface="Arial"/>
                  <a:cs typeface="Arial"/>
                  <a:sym typeface="Arial"/>
                </a:endParaRPr>
              </a:p>
            </p:txBody>
          </p:sp>
          <p:pic>
            <p:nvPicPr>
              <p:cNvPr descr="You Tube" id="317" name="Google Shape;317;p11"/>
              <p:cNvPicPr preferRelativeResize="0"/>
              <p:nvPr/>
            </p:nvPicPr>
            <p:blipFill rotWithShape="1">
              <a:blip r:embed="rId13">
                <a:alphaModFix/>
              </a:blip>
              <a:srcRect b="38853" l="6492" r="7328" t="38850"/>
              <a:stretch/>
            </p:blipFill>
            <p:spPr>
              <a:xfrm>
                <a:off x="2250433" y="4396027"/>
                <a:ext cx="1665460" cy="430887"/>
              </a:xfrm>
              <a:prstGeom prst="rect">
                <a:avLst/>
              </a:prstGeom>
              <a:noFill/>
              <a:ln>
                <a:noFill/>
              </a:ln>
            </p:spPr>
          </p:pic>
          <p:pic>
            <p:nvPicPr>
              <p:cNvPr id="318" name="Google Shape;318;p11"/>
              <p:cNvPicPr preferRelativeResize="0"/>
              <p:nvPr/>
            </p:nvPicPr>
            <p:blipFill rotWithShape="1">
              <a:blip r:embed="rId9">
                <a:alphaModFix/>
              </a:blip>
              <a:srcRect b="0" l="0" r="0" t="0"/>
              <a:stretch/>
            </p:blipFill>
            <p:spPr>
              <a:xfrm>
                <a:off x="8179020" y="4799396"/>
                <a:ext cx="511985" cy="511985"/>
              </a:xfrm>
              <a:prstGeom prst="rect">
                <a:avLst/>
              </a:prstGeom>
              <a:noFill/>
              <a:ln>
                <a:noFill/>
              </a:ln>
            </p:spPr>
          </p:pic>
          <p:sp>
            <p:nvSpPr>
              <p:cNvPr id="319" name="Google Shape;319;p11"/>
              <p:cNvSpPr txBox="1"/>
              <p:nvPr/>
            </p:nvSpPr>
            <p:spPr>
              <a:xfrm>
                <a:off x="8096070" y="5563491"/>
                <a:ext cx="61908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chemeClr val="dk1"/>
                    </a:solidFill>
                    <a:latin typeface="Arial"/>
                    <a:ea typeface="Arial"/>
                    <a:cs typeface="Arial"/>
                    <a:sym typeface="Arial"/>
                  </a:rPr>
                  <a:t>Studio</a:t>
                </a:r>
                <a:endParaRPr sz="1100">
                  <a:solidFill>
                    <a:schemeClr val="dk1"/>
                  </a:solidFill>
                  <a:latin typeface="Arial"/>
                  <a:ea typeface="Arial"/>
                  <a:cs typeface="Arial"/>
                  <a:sym typeface="Arial"/>
                </a:endParaRPr>
              </a:p>
            </p:txBody>
          </p:sp>
          <p:pic>
            <p:nvPicPr>
              <p:cNvPr id="320" name="Google Shape;320;p11"/>
              <p:cNvPicPr preferRelativeResize="0"/>
              <p:nvPr/>
            </p:nvPicPr>
            <p:blipFill rotWithShape="1">
              <a:blip r:embed="rId14">
                <a:alphaModFix/>
              </a:blip>
              <a:srcRect b="0" l="0" r="0" t="0"/>
              <a:stretch/>
            </p:blipFill>
            <p:spPr>
              <a:xfrm rot="-1183198">
                <a:off x="6990938" y="5292235"/>
                <a:ext cx="589744" cy="589744"/>
              </a:xfrm>
              <a:prstGeom prst="rect">
                <a:avLst/>
              </a:prstGeom>
              <a:noFill/>
              <a:ln>
                <a:noFill/>
              </a:ln>
            </p:spPr>
          </p:pic>
          <p:cxnSp>
            <p:nvCxnSpPr>
              <p:cNvPr id="321" name="Google Shape;321;p11"/>
              <p:cNvCxnSpPr>
                <a:endCxn id="296" idx="1"/>
              </p:cNvCxnSpPr>
              <p:nvPr/>
            </p:nvCxnSpPr>
            <p:spPr>
              <a:xfrm>
                <a:off x="995894" y="1648503"/>
                <a:ext cx="453600" cy="0"/>
              </a:xfrm>
              <a:prstGeom prst="straightConnector1">
                <a:avLst/>
              </a:prstGeom>
              <a:noFill/>
              <a:ln cap="flat" cmpd="sng" w="28575">
                <a:solidFill>
                  <a:srgbClr val="7F7F7F"/>
                </a:solidFill>
                <a:prstDash val="solid"/>
                <a:round/>
                <a:headEnd len="sm" w="sm" type="none"/>
                <a:tailEnd len="med" w="med" type="triangle"/>
              </a:ln>
            </p:spPr>
          </p:cxnSp>
          <p:cxnSp>
            <p:nvCxnSpPr>
              <p:cNvPr id="322" name="Google Shape;322;p11"/>
              <p:cNvCxnSpPr>
                <a:stCxn id="296" idx="3"/>
                <a:endCxn id="297" idx="1"/>
              </p:cNvCxnSpPr>
              <p:nvPr/>
            </p:nvCxnSpPr>
            <p:spPr>
              <a:xfrm>
                <a:off x="2484049" y="1648503"/>
                <a:ext cx="291000" cy="0"/>
              </a:xfrm>
              <a:prstGeom prst="straightConnector1">
                <a:avLst/>
              </a:prstGeom>
              <a:noFill/>
              <a:ln cap="flat" cmpd="sng" w="28575">
                <a:solidFill>
                  <a:srgbClr val="7F7F7F"/>
                </a:solidFill>
                <a:prstDash val="solid"/>
                <a:round/>
                <a:headEnd len="sm" w="sm" type="none"/>
                <a:tailEnd len="med" w="med" type="triangle"/>
              </a:ln>
            </p:spPr>
          </p:cxnSp>
          <p:cxnSp>
            <p:nvCxnSpPr>
              <p:cNvPr id="323" name="Google Shape;323;p11"/>
              <p:cNvCxnSpPr>
                <a:stCxn id="297" idx="3"/>
              </p:cNvCxnSpPr>
              <p:nvPr/>
            </p:nvCxnSpPr>
            <p:spPr>
              <a:xfrm>
                <a:off x="3682327" y="1648503"/>
                <a:ext cx="2205000" cy="0"/>
              </a:xfrm>
              <a:prstGeom prst="straightConnector1">
                <a:avLst/>
              </a:prstGeom>
              <a:noFill/>
              <a:ln cap="flat" cmpd="sng" w="28575">
                <a:solidFill>
                  <a:srgbClr val="7F7F7F"/>
                </a:solidFill>
                <a:prstDash val="solid"/>
                <a:round/>
                <a:headEnd len="sm" w="sm" type="none"/>
                <a:tailEnd len="med" w="med" type="triangle"/>
              </a:ln>
            </p:spPr>
          </p:cxnSp>
          <p:pic>
            <p:nvPicPr>
              <p:cNvPr id="324" name="Google Shape;324;p11"/>
              <p:cNvPicPr preferRelativeResize="0"/>
              <p:nvPr/>
            </p:nvPicPr>
            <p:blipFill rotWithShape="1">
              <a:blip r:embed="rId15">
                <a:alphaModFix/>
              </a:blip>
              <a:srcRect b="0" l="0" r="0" t="0"/>
              <a:stretch/>
            </p:blipFill>
            <p:spPr>
              <a:xfrm>
                <a:off x="4392859" y="1731931"/>
                <a:ext cx="680025" cy="337629"/>
              </a:xfrm>
              <a:prstGeom prst="rect">
                <a:avLst/>
              </a:prstGeom>
              <a:noFill/>
              <a:ln>
                <a:noFill/>
              </a:ln>
            </p:spPr>
          </p:pic>
          <p:sp>
            <p:nvSpPr>
              <p:cNvPr id="325" name="Google Shape;325;p11"/>
              <p:cNvSpPr txBox="1"/>
              <p:nvPr/>
            </p:nvSpPr>
            <p:spPr>
              <a:xfrm>
                <a:off x="4349084" y="2079834"/>
                <a:ext cx="110316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chemeClr val="dk1"/>
                    </a:solidFill>
                    <a:latin typeface="Arial"/>
                    <a:ea typeface="Arial"/>
                    <a:cs typeface="Arial"/>
                    <a:sym typeface="Arial"/>
                  </a:rPr>
                  <a:t>Video + Score</a:t>
                </a:r>
                <a:endParaRPr sz="1100">
                  <a:solidFill>
                    <a:schemeClr val="dk1"/>
                  </a:solidFill>
                  <a:latin typeface="Arial"/>
                  <a:ea typeface="Arial"/>
                  <a:cs typeface="Arial"/>
                  <a:sym typeface="Arial"/>
                </a:endParaRPr>
              </a:p>
            </p:txBody>
          </p:sp>
          <p:pic>
            <p:nvPicPr>
              <p:cNvPr id="326" name="Google Shape;326;p11"/>
              <p:cNvPicPr preferRelativeResize="0"/>
              <p:nvPr/>
            </p:nvPicPr>
            <p:blipFill rotWithShape="1">
              <a:blip r:embed="rId16">
                <a:alphaModFix/>
              </a:blip>
              <a:srcRect b="0" l="0" r="0" t="0"/>
              <a:stretch/>
            </p:blipFill>
            <p:spPr>
              <a:xfrm>
                <a:off x="5179732" y="1788597"/>
                <a:ext cx="376388" cy="396632"/>
              </a:xfrm>
              <a:prstGeom prst="rect">
                <a:avLst/>
              </a:prstGeom>
              <a:noFill/>
              <a:ln>
                <a:noFill/>
              </a:ln>
            </p:spPr>
          </p:pic>
          <p:sp>
            <p:nvSpPr>
              <p:cNvPr id="327" name="Google Shape;327;p11"/>
              <p:cNvSpPr txBox="1"/>
              <p:nvPr/>
            </p:nvSpPr>
            <p:spPr>
              <a:xfrm>
                <a:off x="7309845" y="2054399"/>
                <a:ext cx="1399742"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chemeClr val="dk1"/>
                    </a:solidFill>
                    <a:latin typeface="Arial"/>
                    <a:ea typeface="Arial"/>
                    <a:cs typeface="Arial"/>
                    <a:sym typeface="Arial"/>
                  </a:rPr>
                  <a:t>Race visualisation</a:t>
                </a:r>
                <a:endParaRPr sz="1100">
                  <a:solidFill>
                    <a:schemeClr val="dk1"/>
                  </a:solidFill>
                  <a:latin typeface="Arial"/>
                  <a:ea typeface="Arial"/>
                  <a:cs typeface="Arial"/>
                  <a:sym typeface="Arial"/>
                </a:endParaRPr>
              </a:p>
            </p:txBody>
          </p:sp>
          <p:sp>
            <p:nvSpPr>
              <p:cNvPr id="328" name="Google Shape;328;p11"/>
              <p:cNvSpPr txBox="1"/>
              <p:nvPr/>
            </p:nvSpPr>
            <p:spPr>
              <a:xfrm>
                <a:off x="4034723" y="4588916"/>
                <a:ext cx="865943"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chemeClr val="dk1"/>
                    </a:solidFill>
                    <a:latin typeface="Arial"/>
                    <a:ea typeface="Arial"/>
                    <a:cs typeface="Arial"/>
                    <a:sym typeface="Arial"/>
                  </a:rPr>
                  <a:t>Broadcast</a:t>
                </a:r>
                <a:endParaRPr sz="1100">
                  <a:solidFill>
                    <a:schemeClr val="dk1"/>
                  </a:solidFill>
                  <a:latin typeface="Arial"/>
                  <a:ea typeface="Arial"/>
                  <a:cs typeface="Arial"/>
                  <a:sym typeface="Arial"/>
                </a:endParaRPr>
              </a:p>
            </p:txBody>
          </p:sp>
          <p:sp>
            <p:nvSpPr>
              <p:cNvPr id="329" name="Google Shape;329;p11"/>
              <p:cNvSpPr/>
              <p:nvPr/>
            </p:nvSpPr>
            <p:spPr>
              <a:xfrm>
                <a:off x="1783696" y="4619104"/>
                <a:ext cx="508000" cy="815602"/>
              </a:xfrm>
              <a:custGeom>
                <a:rect b="b" l="l" r="r" t="t"/>
                <a:pathLst>
                  <a:path extrusionOk="0" h="877455" w="508000">
                    <a:moveTo>
                      <a:pt x="0" y="877455"/>
                    </a:moveTo>
                    <a:lnTo>
                      <a:pt x="0" y="0"/>
                    </a:lnTo>
                    <a:lnTo>
                      <a:pt x="508000" y="0"/>
                    </a:lnTo>
                  </a:path>
                </a:pathLst>
              </a:custGeom>
              <a:noFill/>
              <a:ln cap="flat" cmpd="sng" w="28575">
                <a:solidFill>
                  <a:srgbClr val="7F7F7F"/>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30" name="Google Shape;330;p11"/>
              <p:cNvSpPr txBox="1"/>
              <p:nvPr/>
            </p:nvSpPr>
            <p:spPr>
              <a:xfrm>
                <a:off x="1572925" y="4377128"/>
                <a:ext cx="61908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chemeClr val="dk1"/>
                    </a:solidFill>
                    <a:latin typeface="Arial"/>
                    <a:ea typeface="Arial"/>
                    <a:cs typeface="Arial"/>
                    <a:sym typeface="Arial"/>
                  </a:rPr>
                  <a:t>Watch</a:t>
                </a:r>
                <a:endParaRPr sz="1100">
                  <a:solidFill>
                    <a:schemeClr val="dk1"/>
                  </a:solidFill>
                  <a:latin typeface="Arial"/>
                  <a:ea typeface="Arial"/>
                  <a:cs typeface="Arial"/>
                  <a:sym typeface="Arial"/>
                </a:endParaRPr>
              </a:p>
            </p:txBody>
          </p:sp>
          <p:sp>
            <p:nvSpPr>
              <p:cNvPr id="331" name="Google Shape;331;p11"/>
              <p:cNvSpPr txBox="1"/>
              <p:nvPr/>
            </p:nvSpPr>
            <p:spPr>
              <a:xfrm>
                <a:off x="1113537" y="3737004"/>
                <a:ext cx="97927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chemeClr val="dk1"/>
                    </a:solidFill>
                    <a:latin typeface="Arial"/>
                    <a:ea typeface="Arial"/>
                    <a:cs typeface="Arial"/>
                    <a:sym typeface="Arial"/>
                  </a:rPr>
                  <a:t>Main venue</a:t>
                </a:r>
                <a:endParaRPr sz="1100">
                  <a:solidFill>
                    <a:schemeClr val="dk1"/>
                  </a:solidFill>
                  <a:latin typeface="Arial"/>
                  <a:ea typeface="Arial"/>
                  <a:cs typeface="Arial"/>
                  <a:sym typeface="Arial"/>
                </a:endParaRPr>
              </a:p>
            </p:txBody>
          </p:sp>
          <p:pic>
            <p:nvPicPr>
              <p:cNvPr id="332" name="Google Shape;332;p11"/>
              <p:cNvPicPr preferRelativeResize="0"/>
              <p:nvPr/>
            </p:nvPicPr>
            <p:blipFill rotWithShape="1">
              <a:blip r:embed="rId14">
                <a:alphaModFix/>
              </a:blip>
              <a:srcRect b="0" l="0" r="0" t="0"/>
              <a:stretch/>
            </p:blipFill>
            <p:spPr>
              <a:xfrm flipH="1">
                <a:off x="2244482" y="2740117"/>
                <a:ext cx="589744" cy="589744"/>
              </a:xfrm>
              <a:prstGeom prst="rect">
                <a:avLst/>
              </a:prstGeom>
              <a:noFill/>
              <a:ln>
                <a:noFill/>
              </a:ln>
            </p:spPr>
          </p:pic>
          <p:sp>
            <p:nvSpPr>
              <p:cNvPr id="333" name="Google Shape;333;p11"/>
              <p:cNvSpPr/>
              <p:nvPr/>
            </p:nvSpPr>
            <p:spPr>
              <a:xfrm>
                <a:off x="6721005" y="1582204"/>
                <a:ext cx="692729" cy="549702"/>
              </a:xfrm>
              <a:custGeom>
                <a:rect b="b" l="l" r="r" t="t"/>
                <a:pathLst>
                  <a:path extrusionOk="0" h="120000" w="120000">
                    <a:moveTo>
                      <a:pt x="0" y="120000"/>
                    </a:moveTo>
                    <a:quadBezTo>
                      <a:pt x="20000" y="40000"/>
                      <a:pt x="96194" y="15000"/>
                    </a:quadBezTo>
                    <a:lnTo>
                      <a:pt x="94853" y="0"/>
                    </a:lnTo>
                    <a:lnTo>
                      <a:pt x="120000" y="24000"/>
                    </a:lnTo>
                    <a:lnTo>
                      <a:pt x="100217" y="60000"/>
                    </a:lnTo>
                    <a:lnTo>
                      <a:pt x="98876" y="45000"/>
                    </a:lnTo>
                    <a:quadBezTo>
                      <a:pt x="30000" y="55000"/>
                      <a:pt x="0" y="120000"/>
                    </a:quad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cxnSp>
            <p:nvCxnSpPr>
              <p:cNvPr id="334" name="Google Shape;334;p11"/>
              <p:cNvCxnSpPr/>
              <p:nvPr/>
            </p:nvCxnSpPr>
            <p:spPr>
              <a:xfrm flipH="1">
                <a:off x="512395" y="2761422"/>
                <a:ext cx="3211543" cy="10176"/>
              </a:xfrm>
              <a:prstGeom prst="straightConnector1">
                <a:avLst/>
              </a:prstGeom>
              <a:noFill/>
              <a:ln cap="flat" cmpd="sng" w="9525">
                <a:solidFill>
                  <a:srgbClr val="7F7F7F"/>
                </a:solidFill>
                <a:prstDash val="dash"/>
                <a:round/>
                <a:headEnd len="sm" w="sm" type="none"/>
                <a:tailEnd len="sm" w="sm" type="none"/>
              </a:ln>
            </p:spPr>
          </p:cxnSp>
          <p:pic>
            <p:nvPicPr>
              <p:cNvPr id="335" name="Google Shape;335;p11"/>
              <p:cNvPicPr preferRelativeResize="0"/>
              <p:nvPr/>
            </p:nvPicPr>
            <p:blipFill rotWithShape="1">
              <a:blip r:embed="rId17">
                <a:alphaModFix/>
              </a:blip>
              <a:srcRect b="0" l="0" r="0" t="0"/>
              <a:stretch/>
            </p:blipFill>
            <p:spPr>
              <a:xfrm>
                <a:off x="971172" y="2864721"/>
                <a:ext cx="1240748" cy="930561"/>
              </a:xfrm>
              <a:prstGeom prst="rect">
                <a:avLst/>
              </a:prstGeom>
              <a:noFill/>
              <a:ln>
                <a:noFill/>
              </a:ln>
            </p:spPr>
          </p:pic>
          <p:grpSp>
            <p:nvGrpSpPr>
              <p:cNvPr id="336" name="Google Shape;336;p11"/>
              <p:cNvGrpSpPr/>
              <p:nvPr/>
            </p:nvGrpSpPr>
            <p:grpSpPr>
              <a:xfrm>
                <a:off x="2674826" y="2068982"/>
                <a:ext cx="6288199" cy="4317212"/>
                <a:chOff x="2674826" y="2068982"/>
                <a:chExt cx="6288199" cy="4317212"/>
              </a:xfrm>
            </p:grpSpPr>
            <p:sp>
              <p:nvSpPr>
                <p:cNvPr id="337" name="Google Shape;337;p11"/>
                <p:cNvSpPr/>
                <p:nvPr/>
              </p:nvSpPr>
              <p:spPr>
                <a:xfrm>
                  <a:off x="3972715" y="4611470"/>
                  <a:ext cx="1487054" cy="497550"/>
                </a:xfrm>
                <a:custGeom>
                  <a:rect b="b" l="l" r="r" t="t"/>
                  <a:pathLst>
                    <a:path extrusionOk="0" h="314037" w="1487054">
                      <a:moveTo>
                        <a:pt x="1487054" y="314037"/>
                      </a:moveTo>
                      <a:lnTo>
                        <a:pt x="1487054" y="0"/>
                      </a:lnTo>
                      <a:lnTo>
                        <a:pt x="0" y="0"/>
                      </a:lnTo>
                    </a:path>
                  </a:pathLst>
                </a:custGeom>
                <a:noFill/>
                <a:ln cap="flat" cmpd="sng" w="28575">
                  <a:solidFill>
                    <a:srgbClr val="7F7F7F"/>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38" name="Google Shape;338;p11"/>
                <p:cNvSpPr/>
                <p:nvPr/>
              </p:nvSpPr>
              <p:spPr>
                <a:xfrm>
                  <a:off x="2892059" y="3057565"/>
                  <a:ext cx="3008009" cy="1940512"/>
                </a:xfrm>
                <a:custGeom>
                  <a:rect b="b" l="l" r="r" t="t"/>
                  <a:pathLst>
                    <a:path extrusionOk="0" h="1717963" w="2798618">
                      <a:moveTo>
                        <a:pt x="0" y="0"/>
                      </a:moveTo>
                      <a:lnTo>
                        <a:pt x="2798618" y="0"/>
                      </a:lnTo>
                      <a:lnTo>
                        <a:pt x="2798618" y="1717963"/>
                      </a:lnTo>
                    </a:path>
                  </a:pathLst>
                </a:custGeom>
                <a:noFill/>
                <a:ln cap="flat" cmpd="sng" w="28575">
                  <a:solidFill>
                    <a:srgbClr val="7F7F7F"/>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39" name="Google Shape;339;p11"/>
                <p:cNvSpPr/>
                <p:nvPr/>
              </p:nvSpPr>
              <p:spPr>
                <a:xfrm>
                  <a:off x="6146370" y="2357602"/>
                  <a:ext cx="51846" cy="2640476"/>
                </a:xfrm>
                <a:custGeom>
                  <a:rect b="b" l="l" r="r" t="t"/>
                  <a:pathLst>
                    <a:path extrusionOk="0" h="2105891" w="120000">
                      <a:moveTo>
                        <a:pt x="0" y="0"/>
                      </a:moveTo>
                      <a:lnTo>
                        <a:pt x="0" y="2105891"/>
                      </a:lnTo>
                    </a:path>
                  </a:pathLst>
                </a:custGeom>
                <a:noFill/>
                <a:ln cap="flat" cmpd="sng" w="28575">
                  <a:solidFill>
                    <a:srgbClr val="7F7F7F"/>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40" name="Google Shape;340;p11"/>
                <p:cNvSpPr/>
                <p:nvPr/>
              </p:nvSpPr>
              <p:spPr>
                <a:xfrm>
                  <a:off x="6327987" y="5286929"/>
                  <a:ext cx="1062182" cy="0"/>
                </a:xfrm>
                <a:custGeom>
                  <a:rect b="b" l="l" r="r" t="t"/>
                  <a:pathLst>
                    <a:path extrusionOk="0" h="120000" w="1062182">
                      <a:moveTo>
                        <a:pt x="1062182" y="0"/>
                      </a:moveTo>
                      <a:lnTo>
                        <a:pt x="0" y="0"/>
                      </a:lnTo>
                    </a:path>
                  </a:pathLst>
                </a:custGeom>
                <a:noFill/>
                <a:ln cap="flat" cmpd="sng" w="28575">
                  <a:solidFill>
                    <a:srgbClr val="7F7F7F"/>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341" name="Google Shape;341;p11"/>
                <p:cNvPicPr preferRelativeResize="0"/>
                <p:nvPr/>
              </p:nvPicPr>
              <p:blipFill rotWithShape="1">
                <a:blip r:embed="rId15">
                  <a:alphaModFix/>
                </a:blip>
                <a:srcRect b="0" l="0" r="0" t="0"/>
                <a:stretch/>
              </p:blipFill>
              <p:spPr>
                <a:xfrm>
                  <a:off x="6201681" y="3075786"/>
                  <a:ext cx="680025" cy="337629"/>
                </a:xfrm>
                <a:prstGeom prst="rect">
                  <a:avLst/>
                </a:prstGeom>
                <a:noFill/>
                <a:ln>
                  <a:noFill/>
                </a:ln>
              </p:spPr>
            </p:pic>
            <p:pic>
              <p:nvPicPr>
                <p:cNvPr id="342" name="Google Shape;342;p11"/>
                <p:cNvPicPr preferRelativeResize="0"/>
                <p:nvPr/>
              </p:nvPicPr>
              <p:blipFill rotWithShape="1">
                <a:blip r:embed="rId15">
                  <a:alphaModFix/>
                </a:blip>
                <a:srcRect b="0" l="0" r="0" t="0"/>
                <a:stretch/>
              </p:blipFill>
              <p:spPr>
                <a:xfrm>
                  <a:off x="6277762" y="3130692"/>
                  <a:ext cx="680025" cy="337629"/>
                </a:xfrm>
                <a:prstGeom prst="rect">
                  <a:avLst/>
                </a:prstGeom>
                <a:noFill/>
                <a:ln>
                  <a:noFill/>
                </a:ln>
              </p:spPr>
            </p:pic>
            <p:pic>
              <p:nvPicPr>
                <p:cNvPr id="343" name="Google Shape;343;p11"/>
                <p:cNvPicPr preferRelativeResize="0"/>
                <p:nvPr/>
              </p:nvPicPr>
              <p:blipFill rotWithShape="1">
                <a:blip r:embed="rId15">
                  <a:alphaModFix/>
                </a:blip>
                <a:srcRect b="0" l="0" r="0" t="0"/>
                <a:stretch/>
              </p:blipFill>
              <p:spPr>
                <a:xfrm>
                  <a:off x="6365681" y="3185341"/>
                  <a:ext cx="680025" cy="337629"/>
                </a:xfrm>
                <a:prstGeom prst="rect">
                  <a:avLst/>
                </a:prstGeom>
                <a:noFill/>
                <a:ln>
                  <a:noFill/>
                </a:ln>
              </p:spPr>
            </p:pic>
            <p:pic>
              <p:nvPicPr>
                <p:cNvPr id="344" name="Google Shape;344;p11"/>
                <p:cNvPicPr preferRelativeResize="0"/>
                <p:nvPr/>
              </p:nvPicPr>
              <p:blipFill rotWithShape="1">
                <a:blip r:embed="rId10">
                  <a:alphaModFix/>
                </a:blip>
                <a:srcRect b="0" l="0" r="0" t="0"/>
                <a:stretch/>
              </p:blipFill>
              <p:spPr>
                <a:xfrm>
                  <a:off x="6345719" y="3570637"/>
                  <a:ext cx="680946" cy="467637"/>
                </a:xfrm>
                <a:prstGeom prst="rect">
                  <a:avLst/>
                </a:prstGeom>
                <a:noFill/>
                <a:ln>
                  <a:noFill/>
                </a:ln>
              </p:spPr>
            </p:pic>
            <p:pic>
              <p:nvPicPr>
                <p:cNvPr id="345" name="Google Shape;345;p11"/>
                <p:cNvPicPr preferRelativeResize="0"/>
                <p:nvPr/>
              </p:nvPicPr>
              <p:blipFill rotWithShape="1">
                <a:blip r:embed="rId17">
                  <a:alphaModFix/>
                </a:blip>
                <a:srcRect b="0" l="0" r="0" t="0"/>
                <a:stretch/>
              </p:blipFill>
              <p:spPr>
                <a:xfrm>
                  <a:off x="5223940" y="3299506"/>
                  <a:ext cx="574485" cy="430864"/>
                </a:xfrm>
                <a:prstGeom prst="rect">
                  <a:avLst/>
                </a:prstGeom>
                <a:noFill/>
                <a:ln>
                  <a:noFill/>
                </a:ln>
              </p:spPr>
            </p:pic>
            <p:pic>
              <p:nvPicPr>
                <p:cNvPr id="346" name="Google Shape;346;p11"/>
                <p:cNvPicPr preferRelativeResize="0"/>
                <p:nvPr/>
              </p:nvPicPr>
              <p:blipFill rotWithShape="1">
                <a:blip r:embed="rId18">
                  <a:alphaModFix/>
                </a:blip>
                <a:srcRect b="0" l="0" r="0" t="0"/>
                <a:stretch/>
              </p:blipFill>
              <p:spPr>
                <a:xfrm flipH="1" rot="2284957">
                  <a:off x="3615917" y="2188086"/>
                  <a:ext cx="589744" cy="589744"/>
                </a:xfrm>
                <a:prstGeom prst="rect">
                  <a:avLst/>
                </a:prstGeom>
                <a:noFill/>
                <a:ln>
                  <a:noFill/>
                </a:ln>
              </p:spPr>
            </p:pic>
            <p:sp>
              <p:nvSpPr>
                <p:cNvPr id="347" name="Google Shape;347;p11"/>
                <p:cNvSpPr/>
                <p:nvPr/>
              </p:nvSpPr>
              <p:spPr>
                <a:xfrm>
                  <a:off x="4083358" y="2619573"/>
                  <a:ext cx="1928699" cy="2378501"/>
                </a:xfrm>
                <a:custGeom>
                  <a:rect b="b" l="l" r="r" t="t"/>
                  <a:pathLst>
                    <a:path extrusionOk="0" h="1717963" w="2798618">
                      <a:moveTo>
                        <a:pt x="0" y="0"/>
                      </a:moveTo>
                      <a:lnTo>
                        <a:pt x="2798618" y="0"/>
                      </a:lnTo>
                      <a:lnTo>
                        <a:pt x="2798618" y="1717963"/>
                      </a:lnTo>
                    </a:path>
                  </a:pathLst>
                </a:custGeom>
                <a:noFill/>
                <a:ln cap="flat" cmpd="sng" w="28575">
                  <a:solidFill>
                    <a:srgbClr val="7F7F7F"/>
                  </a:solidFill>
                  <a:prstDash val="dash"/>
                  <a:round/>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48" name="Google Shape;348;p11"/>
                <p:cNvSpPr/>
                <p:nvPr/>
              </p:nvSpPr>
              <p:spPr>
                <a:xfrm>
                  <a:off x="4751972" y="4178460"/>
                  <a:ext cx="4211053" cy="296779"/>
                </a:xfrm>
                <a:prstGeom prst="roundRect">
                  <a:avLst>
                    <a:gd fmla="val 16667" name="adj"/>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Twentieth Century"/>
                      <a:ea typeface="Twentieth Century"/>
                      <a:cs typeface="Twentieth Century"/>
                      <a:sym typeface="Twentieth Century"/>
                    </a:rPr>
                    <a:t>OC(JARA)</a:t>
                  </a:r>
                  <a:endParaRPr sz="1800">
                    <a:solidFill>
                      <a:schemeClr val="lt1"/>
                    </a:solidFill>
                    <a:latin typeface="Twentieth Century"/>
                    <a:ea typeface="Twentieth Century"/>
                    <a:cs typeface="Twentieth Century"/>
                    <a:sym typeface="Twentieth Century"/>
                  </a:endParaRPr>
                </a:p>
              </p:txBody>
            </p:sp>
            <p:pic>
              <p:nvPicPr>
                <p:cNvPr id="349" name="Google Shape;349;p11"/>
                <p:cNvPicPr preferRelativeResize="0"/>
                <p:nvPr/>
              </p:nvPicPr>
              <p:blipFill rotWithShape="1">
                <a:blip r:embed="rId19">
                  <a:alphaModFix/>
                </a:blip>
                <a:srcRect b="0" l="0" r="0" t="0"/>
                <a:stretch/>
              </p:blipFill>
              <p:spPr>
                <a:xfrm>
                  <a:off x="3723938" y="5550806"/>
                  <a:ext cx="1095804" cy="630362"/>
                </a:xfrm>
                <a:prstGeom prst="rect">
                  <a:avLst/>
                </a:prstGeom>
                <a:noFill/>
                <a:ln>
                  <a:noFill/>
                </a:ln>
              </p:spPr>
            </p:pic>
            <p:sp>
              <p:nvSpPr>
                <p:cNvPr id="350" name="Google Shape;350;p11"/>
                <p:cNvSpPr txBox="1"/>
                <p:nvPr/>
              </p:nvSpPr>
              <p:spPr>
                <a:xfrm>
                  <a:off x="4101192" y="6124584"/>
                  <a:ext cx="367408"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chemeClr val="dk1"/>
                      </a:solidFill>
                      <a:latin typeface="Arial"/>
                      <a:ea typeface="Arial"/>
                      <a:cs typeface="Arial"/>
                      <a:sym typeface="Arial"/>
                    </a:rPr>
                    <a:t>Ad</a:t>
                  </a:r>
                  <a:endParaRPr/>
                </a:p>
              </p:txBody>
            </p:sp>
            <p:sp>
              <p:nvSpPr>
                <p:cNvPr id="351" name="Google Shape;351;p11"/>
                <p:cNvSpPr/>
                <p:nvPr/>
              </p:nvSpPr>
              <p:spPr>
                <a:xfrm>
                  <a:off x="4824162" y="5542633"/>
                  <a:ext cx="1122947" cy="463957"/>
                </a:xfrm>
                <a:custGeom>
                  <a:rect b="b" l="l" r="r" t="t"/>
                  <a:pathLst>
                    <a:path extrusionOk="0" h="545431" w="1122947">
                      <a:moveTo>
                        <a:pt x="0" y="545431"/>
                      </a:moveTo>
                      <a:lnTo>
                        <a:pt x="1122947" y="545431"/>
                      </a:lnTo>
                      <a:lnTo>
                        <a:pt x="1122947" y="0"/>
                      </a:lnTo>
                    </a:path>
                  </a:pathLst>
                </a:custGeom>
                <a:noFill/>
                <a:ln cap="flat" cmpd="sng" w="28575">
                  <a:solidFill>
                    <a:srgbClr val="7F7F7F"/>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52" name="Google Shape;352;p11"/>
                <p:cNvSpPr txBox="1"/>
                <p:nvPr/>
              </p:nvSpPr>
              <p:spPr>
                <a:xfrm>
                  <a:off x="4090462" y="2588338"/>
                  <a:ext cx="1629604"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chemeClr val="dk1"/>
                      </a:solidFill>
                      <a:latin typeface="Arial"/>
                      <a:ea typeface="Arial"/>
                      <a:cs typeface="Arial"/>
                      <a:sym typeface="Arial"/>
                    </a:rPr>
                    <a:t>under consideration</a:t>
                  </a:r>
                  <a:endParaRPr sz="1100">
                    <a:solidFill>
                      <a:schemeClr val="dk1"/>
                    </a:solidFill>
                    <a:latin typeface="Arial"/>
                    <a:ea typeface="Arial"/>
                    <a:cs typeface="Arial"/>
                    <a:sym typeface="Arial"/>
                  </a:endParaRPr>
                </a:p>
              </p:txBody>
            </p:sp>
            <p:sp>
              <p:nvSpPr>
                <p:cNvPr id="353" name="Google Shape;353;p11"/>
                <p:cNvSpPr txBox="1"/>
                <p:nvPr/>
              </p:nvSpPr>
              <p:spPr>
                <a:xfrm>
                  <a:off x="7853216" y="6044663"/>
                  <a:ext cx="110479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rgbClr val="00B0F0"/>
                      </a:solidFill>
                      <a:latin typeface="Arial"/>
                      <a:ea typeface="Arial"/>
                      <a:cs typeface="Arial"/>
                      <a:sym typeface="Arial"/>
                    </a:rPr>
                    <a:t>◆:OutSource</a:t>
                  </a:r>
                  <a:endParaRPr sz="1100">
                    <a:solidFill>
                      <a:srgbClr val="00B0F0"/>
                    </a:solidFill>
                    <a:latin typeface="Arial"/>
                    <a:ea typeface="Arial"/>
                    <a:cs typeface="Arial"/>
                    <a:sym typeface="Arial"/>
                  </a:endParaRPr>
                </a:p>
              </p:txBody>
            </p:sp>
            <p:sp>
              <p:nvSpPr>
                <p:cNvPr id="354" name="Google Shape;354;p11"/>
                <p:cNvSpPr txBox="1"/>
                <p:nvPr/>
              </p:nvSpPr>
              <p:spPr>
                <a:xfrm>
                  <a:off x="4693033" y="4519819"/>
                  <a:ext cx="32573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rgbClr val="00B0F0"/>
                      </a:solidFill>
                      <a:latin typeface="Arial"/>
                      <a:ea typeface="Arial"/>
                      <a:cs typeface="Arial"/>
                      <a:sym typeface="Arial"/>
                    </a:rPr>
                    <a:t>◆</a:t>
                  </a:r>
                  <a:endParaRPr/>
                </a:p>
              </p:txBody>
            </p:sp>
            <p:sp>
              <p:nvSpPr>
                <p:cNvPr id="355" name="Google Shape;355;p11"/>
                <p:cNvSpPr txBox="1"/>
                <p:nvPr/>
              </p:nvSpPr>
              <p:spPr>
                <a:xfrm>
                  <a:off x="5675862" y="5556240"/>
                  <a:ext cx="32573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rgbClr val="00B0F0"/>
                      </a:solidFill>
                      <a:latin typeface="Arial"/>
                      <a:ea typeface="Arial"/>
                      <a:cs typeface="Arial"/>
                      <a:sym typeface="Arial"/>
                    </a:rPr>
                    <a:t>◆</a:t>
                  </a:r>
                  <a:endParaRPr/>
                </a:p>
              </p:txBody>
            </p:sp>
            <p:sp>
              <p:nvSpPr>
                <p:cNvPr id="356" name="Google Shape;356;p11"/>
                <p:cNvSpPr txBox="1"/>
                <p:nvPr/>
              </p:nvSpPr>
              <p:spPr>
                <a:xfrm>
                  <a:off x="8504293" y="5513001"/>
                  <a:ext cx="32573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rgbClr val="00B0F0"/>
                      </a:solidFill>
                      <a:latin typeface="Arial"/>
                      <a:ea typeface="Arial"/>
                      <a:cs typeface="Arial"/>
                      <a:sym typeface="Arial"/>
                    </a:rPr>
                    <a:t>◆</a:t>
                  </a:r>
                  <a:endParaRPr/>
                </a:p>
              </p:txBody>
            </p:sp>
            <p:sp>
              <p:nvSpPr>
                <p:cNvPr id="357" name="Google Shape;357;p11"/>
                <p:cNvSpPr txBox="1"/>
                <p:nvPr/>
              </p:nvSpPr>
              <p:spPr>
                <a:xfrm>
                  <a:off x="6820422" y="5492272"/>
                  <a:ext cx="32573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rgbClr val="00B0F0"/>
                      </a:solidFill>
                      <a:latin typeface="Arial"/>
                      <a:ea typeface="Arial"/>
                      <a:cs typeface="Arial"/>
                      <a:sym typeface="Arial"/>
                    </a:rPr>
                    <a:t>◆</a:t>
                  </a:r>
                  <a:endParaRPr/>
                </a:p>
              </p:txBody>
            </p:sp>
            <p:sp>
              <p:nvSpPr>
                <p:cNvPr id="358" name="Google Shape;358;p11"/>
                <p:cNvSpPr txBox="1"/>
                <p:nvPr/>
              </p:nvSpPr>
              <p:spPr>
                <a:xfrm>
                  <a:off x="2674826" y="2843727"/>
                  <a:ext cx="32573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rgbClr val="00B0F0"/>
                      </a:solidFill>
                      <a:latin typeface="Arial"/>
                      <a:ea typeface="Arial"/>
                      <a:cs typeface="Arial"/>
                      <a:sym typeface="Arial"/>
                    </a:rPr>
                    <a:t>◆</a:t>
                  </a:r>
                  <a:endParaRPr/>
                </a:p>
              </p:txBody>
            </p:sp>
            <p:sp>
              <p:nvSpPr>
                <p:cNvPr id="359" name="Google Shape;359;p11"/>
                <p:cNvSpPr txBox="1"/>
                <p:nvPr/>
              </p:nvSpPr>
              <p:spPr>
                <a:xfrm>
                  <a:off x="6051673" y="4978215"/>
                  <a:ext cx="32573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100">
                      <a:solidFill>
                        <a:srgbClr val="00B0F0"/>
                      </a:solidFill>
                      <a:latin typeface="Arial"/>
                      <a:ea typeface="Arial"/>
                      <a:cs typeface="Arial"/>
                      <a:sym typeface="Arial"/>
                    </a:rPr>
                    <a:t>◆</a:t>
                  </a:r>
                  <a:endParaRPr/>
                </a:p>
              </p:txBody>
            </p:sp>
          </p:grpSp>
        </p:grpSp>
      </p:grpSp>
      <p:sp>
        <p:nvSpPr>
          <p:cNvPr id="360" name="Google Shape;360;p11"/>
          <p:cNvSpPr txBox="1"/>
          <p:nvPr>
            <p:ph idx="12" type="sldNum"/>
          </p:nvPr>
        </p:nvSpPr>
        <p:spPr>
          <a:xfrm>
            <a:off x="8577779" y="6468632"/>
            <a:ext cx="57316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sz="1600"/>
              <a:t>‹#›</a:t>
            </a:fld>
            <a:endParaRPr sz="1600"/>
          </a:p>
        </p:txBody>
      </p:sp>
      <p:grpSp>
        <p:nvGrpSpPr>
          <p:cNvPr id="361" name="Google Shape;361;p11"/>
          <p:cNvGrpSpPr/>
          <p:nvPr/>
        </p:nvGrpSpPr>
        <p:grpSpPr>
          <a:xfrm>
            <a:off x="0" y="370323"/>
            <a:ext cx="9144000" cy="591702"/>
            <a:chOff x="0" y="370323"/>
            <a:chExt cx="9144000" cy="591702"/>
          </a:xfrm>
        </p:grpSpPr>
        <p:sp>
          <p:nvSpPr>
            <p:cNvPr id="362" name="Google Shape;362;p11"/>
            <p:cNvSpPr txBox="1"/>
            <p:nvPr/>
          </p:nvSpPr>
          <p:spPr>
            <a:xfrm>
              <a:off x="121502" y="370323"/>
              <a:ext cx="3877985"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3200">
                  <a:solidFill>
                    <a:srgbClr val="1A2838"/>
                  </a:solidFill>
                  <a:latin typeface="Meiryo"/>
                  <a:ea typeface="Meiryo"/>
                  <a:cs typeface="Meiryo"/>
                  <a:sym typeface="Meiryo"/>
                </a:rPr>
                <a:t>競技と配信のしくみ</a:t>
              </a:r>
              <a:endParaRPr b="1" sz="3200">
                <a:solidFill>
                  <a:srgbClr val="1A2838"/>
                </a:solidFill>
                <a:latin typeface="Meiryo"/>
                <a:ea typeface="Meiryo"/>
                <a:cs typeface="Meiryo"/>
                <a:sym typeface="Meiryo"/>
              </a:endParaRPr>
            </a:p>
          </p:txBody>
        </p:sp>
        <p:cxnSp>
          <p:nvCxnSpPr>
            <p:cNvPr id="363" name="Google Shape;363;p11"/>
            <p:cNvCxnSpPr/>
            <p:nvPr/>
          </p:nvCxnSpPr>
          <p:spPr>
            <a:xfrm>
              <a:off x="0" y="962025"/>
              <a:ext cx="9144000" cy="0"/>
            </a:xfrm>
            <a:prstGeom prst="straightConnector1">
              <a:avLst/>
            </a:prstGeom>
            <a:noFill/>
            <a:ln cap="flat" cmpd="sng" w="28575">
              <a:solidFill>
                <a:srgbClr val="0070C0"/>
              </a:solidFill>
              <a:prstDash val="solid"/>
              <a:round/>
              <a:headEnd len="sm" w="sm" type="none"/>
              <a:tailEnd len="sm" w="sm" type="none"/>
            </a:ln>
          </p:spPr>
        </p:cxn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grpSp>
        <p:nvGrpSpPr>
          <p:cNvPr id="168" name="Google Shape;168;p2"/>
          <p:cNvGrpSpPr/>
          <p:nvPr/>
        </p:nvGrpSpPr>
        <p:grpSpPr>
          <a:xfrm>
            <a:off x="0" y="355809"/>
            <a:ext cx="9144000" cy="606216"/>
            <a:chOff x="0" y="355809"/>
            <a:chExt cx="9144000" cy="606216"/>
          </a:xfrm>
        </p:grpSpPr>
        <p:sp>
          <p:nvSpPr>
            <p:cNvPr id="169" name="Google Shape;169;p2"/>
            <p:cNvSpPr txBox="1"/>
            <p:nvPr/>
          </p:nvSpPr>
          <p:spPr>
            <a:xfrm>
              <a:off x="121502" y="355809"/>
              <a:ext cx="7571303"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3200">
                  <a:solidFill>
                    <a:srgbClr val="1A2838"/>
                  </a:solidFill>
                  <a:latin typeface="Meiryo"/>
                  <a:ea typeface="Meiryo"/>
                  <a:cs typeface="Meiryo"/>
                  <a:sym typeface="Meiryo"/>
                </a:rPr>
                <a:t>バーチャルインドアローイングって何？</a:t>
              </a:r>
              <a:endParaRPr b="1" sz="3200">
                <a:solidFill>
                  <a:srgbClr val="1A2838"/>
                </a:solidFill>
                <a:latin typeface="Meiryo"/>
                <a:ea typeface="Meiryo"/>
                <a:cs typeface="Meiryo"/>
                <a:sym typeface="Meiryo"/>
              </a:endParaRPr>
            </a:p>
          </p:txBody>
        </p:sp>
        <p:cxnSp>
          <p:nvCxnSpPr>
            <p:cNvPr id="170" name="Google Shape;170;p2"/>
            <p:cNvCxnSpPr/>
            <p:nvPr/>
          </p:nvCxnSpPr>
          <p:spPr>
            <a:xfrm>
              <a:off x="0" y="962025"/>
              <a:ext cx="9144000" cy="0"/>
            </a:xfrm>
            <a:prstGeom prst="straightConnector1">
              <a:avLst/>
            </a:prstGeom>
            <a:noFill/>
            <a:ln cap="flat" cmpd="sng" w="28575">
              <a:solidFill>
                <a:srgbClr val="0070C0"/>
              </a:solidFill>
              <a:prstDash val="solid"/>
              <a:round/>
              <a:headEnd len="sm" w="sm" type="none"/>
              <a:tailEnd len="sm" w="sm" type="none"/>
            </a:ln>
          </p:spPr>
        </p:cxnSp>
      </p:grpSp>
      <p:sp>
        <p:nvSpPr>
          <p:cNvPr id="171" name="Google Shape;171;p2"/>
          <p:cNvSpPr txBox="1"/>
          <p:nvPr/>
        </p:nvSpPr>
        <p:spPr>
          <a:xfrm>
            <a:off x="180975" y="3680263"/>
            <a:ext cx="4799903" cy="19082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ja-JP" sz="1800">
                <a:solidFill>
                  <a:srgbClr val="002060"/>
                </a:solidFill>
                <a:latin typeface="Arial"/>
                <a:ea typeface="Arial"/>
                <a:cs typeface="Arial"/>
                <a:sym typeface="Arial"/>
              </a:rPr>
              <a:t>トレーニングとして優れている「インドアローイング」。</a:t>
            </a:r>
            <a:br>
              <a:rPr lang="ja-JP" sz="1800">
                <a:solidFill>
                  <a:srgbClr val="002060"/>
                </a:solidFill>
                <a:latin typeface="Arial"/>
                <a:ea typeface="Arial"/>
                <a:cs typeface="Arial"/>
                <a:sym typeface="Arial"/>
              </a:rPr>
            </a:br>
            <a:r>
              <a:rPr b="0" i="0" lang="ja-JP" sz="1800">
                <a:solidFill>
                  <a:srgbClr val="002060"/>
                </a:solidFill>
                <a:latin typeface="Arial"/>
                <a:ea typeface="Arial"/>
                <a:cs typeface="Arial"/>
                <a:sym typeface="Arial"/>
              </a:rPr>
              <a:t>それを「競技」として楽しんでしまおう、というのが</a:t>
            </a:r>
            <a:r>
              <a:rPr b="0" i="0" lang="ja-JP" sz="1800">
                <a:solidFill>
                  <a:srgbClr val="FF0000"/>
                </a:solidFill>
                <a:latin typeface="Arial"/>
                <a:ea typeface="Arial"/>
                <a:cs typeface="Arial"/>
                <a:sym typeface="Arial"/>
              </a:rPr>
              <a:t>「バーチャルインドアローイング」</a:t>
            </a:r>
            <a:r>
              <a:rPr b="0" i="0" lang="ja-JP" sz="1800">
                <a:solidFill>
                  <a:srgbClr val="002060"/>
                </a:solidFill>
                <a:latin typeface="Arial"/>
                <a:ea typeface="Arial"/>
                <a:cs typeface="Arial"/>
                <a:sym typeface="Arial"/>
              </a:rPr>
              <a:t>です。</a:t>
            </a:r>
            <a:endParaRPr sz="1800">
              <a:solidFill>
                <a:srgbClr val="002060"/>
              </a:solidFill>
              <a:latin typeface="Arial"/>
              <a:ea typeface="Arial"/>
              <a:cs typeface="Arial"/>
              <a:sym typeface="Arial"/>
            </a:endParaRPr>
          </a:p>
          <a:p>
            <a:pPr indent="0" lvl="0" marL="0" marR="0" rtl="0" algn="just">
              <a:spcBef>
                <a:spcPts val="1200"/>
              </a:spcBef>
              <a:spcAft>
                <a:spcPts val="0"/>
              </a:spcAft>
              <a:buNone/>
            </a:pPr>
            <a:r>
              <a:rPr b="0" i="0" lang="ja-JP" sz="1800">
                <a:solidFill>
                  <a:srgbClr val="002060"/>
                </a:solidFill>
                <a:latin typeface="Arial"/>
                <a:ea typeface="Arial"/>
                <a:cs typeface="Arial"/>
                <a:sym typeface="Arial"/>
              </a:rPr>
              <a:t>すでに海外では大きな大会も開催されており、個人参加のほかに、</a:t>
            </a:r>
            <a:r>
              <a:rPr b="0" i="0" lang="ja-JP" sz="1800">
                <a:solidFill>
                  <a:srgbClr val="FF0000"/>
                </a:solidFill>
                <a:latin typeface="Arial"/>
                <a:ea typeface="Arial"/>
                <a:cs typeface="Arial"/>
                <a:sym typeface="Arial"/>
              </a:rPr>
              <a:t>1チーム4人の団体戦でリレー競技</a:t>
            </a:r>
            <a:r>
              <a:rPr b="0" i="0" lang="ja-JP" sz="1800">
                <a:solidFill>
                  <a:srgbClr val="002060"/>
                </a:solidFill>
                <a:latin typeface="Arial"/>
                <a:ea typeface="Arial"/>
                <a:cs typeface="Arial"/>
                <a:sym typeface="Arial"/>
              </a:rPr>
              <a:t>も行われています。</a:t>
            </a:r>
            <a:endParaRPr sz="1800">
              <a:solidFill>
                <a:srgbClr val="002060"/>
              </a:solidFill>
              <a:latin typeface="Arial"/>
              <a:ea typeface="Arial"/>
              <a:cs typeface="Arial"/>
              <a:sym typeface="Arial"/>
            </a:endParaRPr>
          </a:p>
        </p:txBody>
      </p:sp>
      <p:sp>
        <p:nvSpPr>
          <p:cNvPr id="172" name="Google Shape;172;p2"/>
          <p:cNvSpPr txBox="1"/>
          <p:nvPr>
            <p:ph idx="12" type="sldNum"/>
          </p:nvPr>
        </p:nvSpPr>
        <p:spPr>
          <a:xfrm>
            <a:off x="8569447" y="6515178"/>
            <a:ext cx="57316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sz="1600"/>
              <a:t>‹#›</a:t>
            </a:fld>
            <a:endParaRPr sz="1600"/>
          </a:p>
        </p:txBody>
      </p:sp>
      <p:sp>
        <p:nvSpPr>
          <p:cNvPr id="173" name="Google Shape;173;p2"/>
          <p:cNvSpPr txBox="1"/>
          <p:nvPr/>
        </p:nvSpPr>
        <p:spPr>
          <a:xfrm>
            <a:off x="3787660" y="1114284"/>
            <a:ext cx="5260405" cy="23698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2000" u="sng">
                <a:solidFill>
                  <a:srgbClr val="FF0000"/>
                </a:solidFill>
                <a:latin typeface="Arial"/>
                <a:ea typeface="Arial"/>
                <a:cs typeface="Arial"/>
                <a:sym typeface="Arial"/>
              </a:rPr>
              <a:t>「ローイング」</a:t>
            </a:r>
            <a:r>
              <a:rPr b="1" i="0" lang="ja-JP" sz="2000" u="sng">
                <a:solidFill>
                  <a:srgbClr val="002060"/>
                </a:solidFill>
                <a:latin typeface="Arial"/>
                <a:ea typeface="Arial"/>
                <a:cs typeface="Arial"/>
                <a:sym typeface="Arial"/>
              </a:rPr>
              <a:t>とは「ボート競技」のこと！</a:t>
            </a:r>
            <a:endParaRPr b="1" sz="2000" u="sng">
              <a:solidFill>
                <a:srgbClr val="002060"/>
              </a:solidFill>
              <a:latin typeface="Arial"/>
              <a:ea typeface="Arial"/>
              <a:cs typeface="Arial"/>
              <a:sym typeface="Arial"/>
            </a:endParaRPr>
          </a:p>
          <a:p>
            <a:pPr indent="0" lvl="0" marL="0" marR="0" rtl="0" algn="l">
              <a:spcBef>
                <a:spcPts val="1200"/>
              </a:spcBef>
              <a:spcAft>
                <a:spcPts val="0"/>
              </a:spcAft>
              <a:buNone/>
            </a:pPr>
            <a:r>
              <a:rPr b="0" i="0" lang="ja-JP" sz="1800">
                <a:solidFill>
                  <a:srgbClr val="002060"/>
                </a:solidFill>
                <a:latin typeface="Arial"/>
                <a:ea typeface="Arial"/>
                <a:cs typeface="Arial"/>
                <a:sym typeface="Arial"/>
              </a:rPr>
              <a:t>川や湖で漕ぐ「ボート」の競技で「レガッタ」とも言われます。</a:t>
            </a:r>
            <a:br>
              <a:rPr lang="ja-JP" sz="1800">
                <a:solidFill>
                  <a:srgbClr val="002060"/>
                </a:solidFill>
                <a:latin typeface="Arial"/>
                <a:ea typeface="Arial"/>
                <a:cs typeface="Arial"/>
                <a:sym typeface="Arial"/>
              </a:rPr>
            </a:br>
            <a:r>
              <a:rPr b="0" i="0" lang="ja-JP" sz="1800">
                <a:solidFill>
                  <a:srgbClr val="002060"/>
                </a:solidFill>
                <a:latin typeface="Arial"/>
                <a:ea typeface="Arial"/>
                <a:cs typeface="Arial"/>
                <a:sym typeface="Arial"/>
              </a:rPr>
              <a:t>普段は水上で行う漕ぐ動作を、陸上でトレーニングとして行うものが</a:t>
            </a:r>
            <a:r>
              <a:rPr b="0" i="0" lang="ja-JP" sz="1800">
                <a:solidFill>
                  <a:srgbClr val="FF0000"/>
                </a:solidFill>
                <a:latin typeface="Arial"/>
                <a:ea typeface="Arial"/>
                <a:cs typeface="Arial"/>
                <a:sym typeface="Arial"/>
              </a:rPr>
              <a:t>「インドアローイング」</a:t>
            </a:r>
            <a:r>
              <a:rPr b="0" i="0" lang="ja-JP" sz="1800">
                <a:solidFill>
                  <a:srgbClr val="002060"/>
                </a:solidFill>
                <a:latin typeface="Arial"/>
                <a:ea typeface="Arial"/>
                <a:cs typeface="Arial"/>
                <a:sym typeface="Arial"/>
              </a:rPr>
              <a:t>です。</a:t>
            </a:r>
            <a:endParaRPr b="0" i="0" sz="1800">
              <a:solidFill>
                <a:srgbClr val="002060"/>
              </a:solidFill>
              <a:latin typeface="Arial"/>
              <a:ea typeface="Arial"/>
              <a:cs typeface="Arial"/>
              <a:sym typeface="Arial"/>
            </a:endParaRPr>
          </a:p>
          <a:p>
            <a:pPr indent="0" lvl="0" marL="0" marR="0" rtl="0" algn="l">
              <a:spcBef>
                <a:spcPts val="1200"/>
              </a:spcBef>
              <a:spcAft>
                <a:spcPts val="0"/>
              </a:spcAft>
              <a:buNone/>
            </a:pPr>
            <a:r>
              <a:rPr b="0" i="0" lang="ja-JP" sz="1800">
                <a:solidFill>
                  <a:srgbClr val="002060"/>
                </a:solidFill>
                <a:latin typeface="Arial"/>
                <a:ea typeface="Arial"/>
                <a:cs typeface="Arial"/>
                <a:sym typeface="Arial"/>
              </a:rPr>
              <a:t>身体能力レベルに応じた負荷を安全にかけることができるため、ローイング競技だけでなく</a:t>
            </a:r>
            <a:r>
              <a:rPr b="0" i="0" lang="ja-JP" sz="1800">
                <a:solidFill>
                  <a:srgbClr val="FF0000"/>
                </a:solidFill>
                <a:latin typeface="Arial"/>
                <a:ea typeface="Arial"/>
                <a:cs typeface="Arial"/>
                <a:sym typeface="Arial"/>
              </a:rPr>
              <a:t>野球</a:t>
            </a:r>
            <a:r>
              <a:rPr b="0" i="0" lang="ja-JP" sz="1800">
                <a:solidFill>
                  <a:srgbClr val="002060"/>
                </a:solidFill>
                <a:latin typeface="Arial"/>
                <a:ea typeface="Arial"/>
                <a:cs typeface="Arial"/>
                <a:sym typeface="Arial"/>
              </a:rPr>
              <a:t>や</a:t>
            </a:r>
            <a:r>
              <a:rPr b="0" i="0" lang="ja-JP" sz="1800">
                <a:solidFill>
                  <a:srgbClr val="FF0000"/>
                </a:solidFill>
                <a:latin typeface="Arial"/>
                <a:ea typeface="Arial"/>
                <a:cs typeface="Arial"/>
                <a:sym typeface="Arial"/>
              </a:rPr>
              <a:t>ラグビー</a:t>
            </a:r>
            <a:r>
              <a:rPr b="0" i="0" lang="ja-JP" sz="1800">
                <a:solidFill>
                  <a:srgbClr val="002060"/>
                </a:solidFill>
                <a:latin typeface="Arial"/>
                <a:ea typeface="Arial"/>
                <a:cs typeface="Arial"/>
                <a:sym typeface="Arial"/>
              </a:rPr>
              <a:t>の選手も盛んにトレーニングに取り入れています。</a:t>
            </a:r>
            <a:endParaRPr b="0" i="0" sz="1800">
              <a:solidFill>
                <a:srgbClr val="002060"/>
              </a:solidFill>
              <a:latin typeface="Arial"/>
              <a:ea typeface="Arial"/>
              <a:cs typeface="Arial"/>
              <a:sym typeface="Arial"/>
            </a:endParaRPr>
          </a:p>
        </p:txBody>
      </p:sp>
      <p:pic>
        <p:nvPicPr>
          <p:cNvPr id="174" name="Google Shape;174;p2"/>
          <p:cNvPicPr preferRelativeResize="0"/>
          <p:nvPr/>
        </p:nvPicPr>
        <p:blipFill rotWithShape="1">
          <a:blip r:embed="rId3">
            <a:alphaModFix/>
          </a:blip>
          <a:srcRect b="0" l="0" r="0" t="0"/>
          <a:stretch/>
        </p:blipFill>
        <p:spPr>
          <a:xfrm>
            <a:off x="0" y="1237252"/>
            <a:ext cx="3824122" cy="2275220"/>
          </a:xfrm>
          <a:prstGeom prst="rect">
            <a:avLst/>
          </a:prstGeom>
          <a:noFill/>
          <a:ln>
            <a:noFill/>
          </a:ln>
        </p:spPr>
      </p:pic>
      <p:pic>
        <p:nvPicPr>
          <p:cNvPr id="175" name="Google Shape;175;p2"/>
          <p:cNvPicPr preferRelativeResize="0"/>
          <p:nvPr/>
        </p:nvPicPr>
        <p:blipFill rotWithShape="1">
          <a:blip r:embed="rId4">
            <a:alphaModFix/>
          </a:blip>
          <a:srcRect b="0" l="0" r="0" t="0"/>
          <a:stretch/>
        </p:blipFill>
        <p:spPr>
          <a:xfrm>
            <a:off x="4997299" y="3471655"/>
            <a:ext cx="4079794" cy="2427336"/>
          </a:xfrm>
          <a:prstGeom prst="rect">
            <a:avLst/>
          </a:prstGeom>
          <a:noFill/>
          <a:ln>
            <a:noFill/>
          </a:ln>
        </p:spPr>
      </p:pic>
      <p:sp>
        <p:nvSpPr>
          <p:cNvPr id="176" name="Google Shape;176;p2"/>
          <p:cNvSpPr txBox="1"/>
          <p:nvPr/>
        </p:nvSpPr>
        <p:spPr>
          <a:xfrm>
            <a:off x="180975" y="5808183"/>
            <a:ext cx="879204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000"/>
              <a:buFont typeface="Arial"/>
              <a:buNone/>
            </a:pPr>
            <a:r>
              <a:rPr b="1" i="0" lang="ja-JP" sz="2000" u="sng" cap="none" strike="noStrike">
                <a:solidFill>
                  <a:srgbClr val="002060"/>
                </a:solidFill>
                <a:latin typeface="Arial"/>
                <a:ea typeface="Arial"/>
                <a:cs typeface="Arial"/>
                <a:sym typeface="Arial"/>
              </a:rPr>
              <a:t>「ローイングマシン」を全国の仲間と繋ぎ、バーチャル空間で競漕しましょう！</a:t>
            </a:r>
            <a:endParaRPr b="1" i="0" sz="1800" u="sng" cap="none" strike="noStrike">
              <a:solidFill>
                <a:srgbClr val="00206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sz="1600"/>
              <a:t>‹#›</a:t>
            </a:fld>
            <a:endParaRPr sz="1600"/>
          </a:p>
        </p:txBody>
      </p:sp>
      <p:pic>
        <p:nvPicPr>
          <p:cNvPr descr="JARA Channel  VIRTURL INDOOR ROWING 2023" id="182" name="Google Shape;182;p3"/>
          <p:cNvPicPr preferRelativeResize="0"/>
          <p:nvPr/>
        </p:nvPicPr>
        <p:blipFill rotWithShape="1">
          <a:blip r:embed="rId3">
            <a:alphaModFix/>
          </a:blip>
          <a:srcRect b="0" l="0" r="0" t="0"/>
          <a:stretch/>
        </p:blipFill>
        <p:spPr>
          <a:xfrm>
            <a:off x="337197" y="1393375"/>
            <a:ext cx="8469605" cy="4785326"/>
          </a:xfrm>
          <a:prstGeom prst="rect">
            <a:avLst/>
          </a:prstGeom>
          <a:noFill/>
          <a:ln>
            <a:noFill/>
          </a:ln>
        </p:spPr>
      </p:pic>
      <p:grpSp>
        <p:nvGrpSpPr>
          <p:cNvPr id="183" name="Google Shape;183;p3"/>
          <p:cNvGrpSpPr/>
          <p:nvPr/>
        </p:nvGrpSpPr>
        <p:grpSpPr>
          <a:xfrm>
            <a:off x="0" y="363066"/>
            <a:ext cx="9144000" cy="598959"/>
            <a:chOff x="0" y="363066"/>
            <a:chExt cx="9144000" cy="598959"/>
          </a:xfrm>
        </p:grpSpPr>
        <p:sp>
          <p:nvSpPr>
            <p:cNvPr id="184" name="Google Shape;184;p3"/>
            <p:cNvSpPr txBox="1"/>
            <p:nvPr/>
          </p:nvSpPr>
          <p:spPr>
            <a:xfrm>
              <a:off x="121502" y="363066"/>
              <a:ext cx="6643165"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3200">
                  <a:solidFill>
                    <a:srgbClr val="1A2838"/>
                  </a:solidFill>
                  <a:latin typeface="Meiryo"/>
                  <a:ea typeface="Meiryo"/>
                  <a:cs typeface="Meiryo"/>
                  <a:sym typeface="Meiryo"/>
                </a:rPr>
                <a:t>第1回テスト大会の様子</a:t>
              </a:r>
              <a:r>
                <a:rPr b="1" lang="ja-JP" sz="1800">
                  <a:solidFill>
                    <a:srgbClr val="1A2838"/>
                  </a:solidFill>
                  <a:latin typeface="Meiryo"/>
                  <a:ea typeface="Meiryo"/>
                  <a:cs typeface="Meiryo"/>
                  <a:sym typeface="Meiryo"/>
                </a:rPr>
                <a:t>（当日の映像配信）</a:t>
              </a:r>
              <a:endParaRPr b="1" sz="3200">
                <a:solidFill>
                  <a:srgbClr val="1A2838"/>
                </a:solidFill>
                <a:latin typeface="Meiryo"/>
                <a:ea typeface="Meiryo"/>
                <a:cs typeface="Meiryo"/>
                <a:sym typeface="Meiryo"/>
              </a:endParaRPr>
            </a:p>
          </p:txBody>
        </p:sp>
        <p:cxnSp>
          <p:nvCxnSpPr>
            <p:cNvPr id="185" name="Google Shape;185;p3"/>
            <p:cNvCxnSpPr/>
            <p:nvPr/>
          </p:nvCxnSpPr>
          <p:spPr>
            <a:xfrm>
              <a:off x="0" y="962025"/>
              <a:ext cx="9144000" cy="0"/>
            </a:xfrm>
            <a:prstGeom prst="straightConnector1">
              <a:avLst/>
            </a:prstGeom>
            <a:noFill/>
            <a:ln cap="flat" cmpd="sng" w="28575">
              <a:solidFill>
                <a:srgbClr val="0070C0"/>
              </a:solidFill>
              <a:prstDash val="solid"/>
              <a:round/>
              <a:headEnd len="sm" w="sm" type="none"/>
              <a:tailEnd len="sm" w="sm" type="none"/>
            </a:ln>
          </p:spPr>
        </p:cxnSp>
      </p:grpSp>
      <p:sp>
        <p:nvSpPr>
          <p:cNvPr id="186" name="Google Shape;186;p3"/>
          <p:cNvSpPr txBox="1"/>
          <p:nvPr/>
        </p:nvSpPr>
        <p:spPr>
          <a:xfrm>
            <a:off x="8569447" y="6515178"/>
            <a:ext cx="573161"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ja-JP" sz="1600">
                <a:solidFill>
                  <a:schemeClr val="dk1"/>
                </a:solidFill>
                <a:latin typeface="Twentieth Century"/>
                <a:ea typeface="Twentieth Century"/>
                <a:cs typeface="Twentieth Century"/>
                <a:sym typeface="Twentieth Century"/>
              </a:rPr>
              <a:t>‹#›</a:t>
            </a:fld>
            <a:endParaRPr sz="1600">
              <a:solidFill>
                <a:schemeClr val="dk1"/>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descr="2023/2/4 [日本初開催] バーチャルインドアローイング大会" id="192" name="Google Shape;192;p4"/>
          <p:cNvPicPr preferRelativeResize="0"/>
          <p:nvPr/>
        </p:nvPicPr>
        <p:blipFill rotWithShape="1">
          <a:blip r:embed="rId3">
            <a:alphaModFix/>
          </a:blip>
          <a:srcRect b="0" l="0" r="0" t="0"/>
          <a:stretch/>
        </p:blipFill>
        <p:spPr>
          <a:xfrm>
            <a:off x="335693" y="1345720"/>
            <a:ext cx="8472613" cy="4787026"/>
          </a:xfrm>
          <a:prstGeom prst="rect">
            <a:avLst/>
          </a:prstGeom>
          <a:noFill/>
          <a:ln>
            <a:noFill/>
          </a:ln>
        </p:spPr>
      </p:pic>
      <p:grpSp>
        <p:nvGrpSpPr>
          <p:cNvPr id="193" name="Google Shape;193;p4"/>
          <p:cNvGrpSpPr/>
          <p:nvPr/>
        </p:nvGrpSpPr>
        <p:grpSpPr>
          <a:xfrm>
            <a:off x="0" y="370323"/>
            <a:ext cx="9144000" cy="591702"/>
            <a:chOff x="0" y="370323"/>
            <a:chExt cx="9144000" cy="591702"/>
          </a:xfrm>
        </p:grpSpPr>
        <p:sp>
          <p:nvSpPr>
            <p:cNvPr id="194" name="Google Shape;194;p4"/>
            <p:cNvSpPr txBox="1"/>
            <p:nvPr/>
          </p:nvSpPr>
          <p:spPr>
            <a:xfrm>
              <a:off x="121502" y="370323"/>
              <a:ext cx="7104830"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3200">
                  <a:solidFill>
                    <a:srgbClr val="1A2838"/>
                  </a:solidFill>
                  <a:latin typeface="Meiryo"/>
                  <a:ea typeface="Meiryo"/>
                  <a:cs typeface="Meiryo"/>
                  <a:sym typeface="Meiryo"/>
                </a:rPr>
                <a:t>第1回テスト大会の様子</a:t>
              </a:r>
              <a:r>
                <a:rPr b="1" lang="ja-JP" sz="1800">
                  <a:solidFill>
                    <a:srgbClr val="1A2838"/>
                  </a:solidFill>
                  <a:latin typeface="Meiryo"/>
                  <a:ea typeface="Meiryo"/>
                  <a:cs typeface="Meiryo"/>
                  <a:sym typeface="Meiryo"/>
                </a:rPr>
                <a:t>（リアル会場＠戸田）</a:t>
              </a:r>
              <a:endParaRPr b="1" sz="3200">
                <a:solidFill>
                  <a:srgbClr val="1A2838"/>
                </a:solidFill>
                <a:latin typeface="Meiryo"/>
                <a:ea typeface="Meiryo"/>
                <a:cs typeface="Meiryo"/>
                <a:sym typeface="Meiryo"/>
              </a:endParaRPr>
            </a:p>
          </p:txBody>
        </p:sp>
        <p:cxnSp>
          <p:nvCxnSpPr>
            <p:cNvPr id="195" name="Google Shape;195;p4"/>
            <p:cNvCxnSpPr/>
            <p:nvPr/>
          </p:nvCxnSpPr>
          <p:spPr>
            <a:xfrm>
              <a:off x="0" y="962025"/>
              <a:ext cx="9144000" cy="0"/>
            </a:xfrm>
            <a:prstGeom prst="straightConnector1">
              <a:avLst/>
            </a:prstGeom>
            <a:noFill/>
            <a:ln cap="flat" cmpd="sng" w="28575">
              <a:solidFill>
                <a:srgbClr val="0070C0"/>
              </a:solidFill>
              <a:prstDash val="solid"/>
              <a:round/>
              <a:headEnd len="sm" w="sm" type="none"/>
              <a:tailEnd len="sm" w="sm" type="none"/>
            </a:ln>
          </p:spPr>
        </p:cxnSp>
      </p:grpSp>
      <p:sp>
        <p:nvSpPr>
          <p:cNvPr id="196" name="Google Shape;196;p4"/>
          <p:cNvSpPr txBox="1"/>
          <p:nvPr/>
        </p:nvSpPr>
        <p:spPr>
          <a:xfrm>
            <a:off x="8569447" y="6515178"/>
            <a:ext cx="573161"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ja-JP" sz="1600">
                <a:solidFill>
                  <a:schemeClr val="dk1"/>
                </a:solidFill>
                <a:latin typeface="Twentieth Century"/>
                <a:ea typeface="Twentieth Century"/>
                <a:cs typeface="Twentieth Century"/>
                <a:sym typeface="Twentieth Century"/>
              </a:rPr>
              <a:t>‹#›</a:t>
            </a:fld>
            <a:endParaRPr sz="1600">
              <a:solidFill>
                <a:schemeClr val="dk1"/>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graphicFrame>
        <p:nvGraphicFramePr>
          <p:cNvPr id="201" name="Google Shape;201;p5"/>
          <p:cNvGraphicFramePr/>
          <p:nvPr/>
        </p:nvGraphicFramePr>
        <p:xfrm>
          <a:off x="464459" y="1182029"/>
          <a:ext cx="3000000" cy="3000000"/>
        </p:xfrm>
        <a:graphic>
          <a:graphicData uri="http://schemas.openxmlformats.org/drawingml/2006/table">
            <a:tbl>
              <a:tblPr bandRow="1">
                <a:noFill/>
                <a:tableStyleId>{BFE79474-FB2C-46BF-89D7-7014D72090CA}</a:tableStyleId>
              </a:tblPr>
              <a:tblGrid>
                <a:gridCol w="1694550"/>
                <a:gridCol w="6585450"/>
              </a:tblGrid>
              <a:tr h="569275">
                <a:tc>
                  <a:txBody>
                    <a:bodyPr/>
                    <a:lstStyle/>
                    <a:p>
                      <a:pPr indent="0" lvl="0" marL="0" marR="0" rtl="0" algn="l">
                        <a:spcBef>
                          <a:spcPts val="0"/>
                        </a:spcBef>
                        <a:spcAft>
                          <a:spcPts val="0"/>
                        </a:spcAft>
                        <a:buNone/>
                      </a:pPr>
                      <a:r>
                        <a:rPr lang="ja-JP" sz="1800" u="none" cap="none" strike="noStrike">
                          <a:latin typeface="Arial"/>
                          <a:ea typeface="Arial"/>
                          <a:cs typeface="Arial"/>
                          <a:sym typeface="Arial"/>
                        </a:rPr>
                        <a:t>大会名</a:t>
                      </a:r>
                      <a:endParaRPr/>
                    </a:p>
                  </a:txBody>
                  <a:tcPr marT="45725" marB="45725" marR="91450" marL="91450" anchor="ctr">
                    <a:lnT cap="flat" cmpd="sng" w="12700">
                      <a:solidFill>
                        <a:srgbClr val="7E32B0"/>
                      </a:solidFill>
                      <a:prstDash val="solid"/>
                      <a:round/>
                      <a:headEnd len="sm" w="sm" type="none"/>
                      <a:tailEnd len="sm" w="sm" type="none"/>
                    </a:lnT>
                  </a:tcPr>
                </a:tc>
                <a:tc>
                  <a:txBody>
                    <a:bodyPr/>
                    <a:lstStyle/>
                    <a:p>
                      <a:pPr indent="0" lvl="0" marL="0" marR="0" rtl="0" algn="l">
                        <a:spcBef>
                          <a:spcPts val="0"/>
                        </a:spcBef>
                        <a:spcAft>
                          <a:spcPts val="0"/>
                        </a:spcAft>
                        <a:buNone/>
                      </a:pPr>
                      <a:r>
                        <a:rPr lang="ja-JP" sz="1800">
                          <a:solidFill>
                            <a:srgbClr val="002060"/>
                          </a:solidFill>
                          <a:latin typeface="Arial"/>
                          <a:ea typeface="Arial"/>
                          <a:cs typeface="Arial"/>
                          <a:sym typeface="Arial"/>
                        </a:rPr>
                        <a:t>　</a:t>
                      </a:r>
                      <a:r>
                        <a:rPr b="1" lang="ja-JP" sz="2000">
                          <a:solidFill>
                            <a:srgbClr val="002060"/>
                          </a:solidFill>
                          <a:latin typeface="Arial"/>
                          <a:ea typeface="Arial"/>
                          <a:cs typeface="Arial"/>
                          <a:sym typeface="Arial"/>
                        </a:rPr>
                        <a:t>2024バーチャルインドアローイング大会</a:t>
                      </a:r>
                      <a:endParaRPr b="1" sz="1800">
                        <a:solidFill>
                          <a:srgbClr val="002060"/>
                        </a:solidFill>
                        <a:latin typeface="Arial"/>
                        <a:ea typeface="Arial"/>
                        <a:cs typeface="Arial"/>
                        <a:sym typeface="Arial"/>
                      </a:endParaRPr>
                    </a:p>
                  </a:txBody>
                  <a:tcPr marT="45725" marB="45725" marR="91450" marL="91450" anchor="ctr">
                    <a:lnT cap="flat" cmpd="sng" w="12700">
                      <a:solidFill>
                        <a:srgbClr val="7E32B0"/>
                      </a:solidFill>
                      <a:prstDash val="solid"/>
                      <a:round/>
                      <a:headEnd len="sm" w="sm" type="none"/>
                      <a:tailEnd len="sm" w="sm" type="none"/>
                    </a:lnT>
                  </a:tcPr>
                </a:tc>
              </a:tr>
              <a:tr h="892400">
                <a:tc>
                  <a:txBody>
                    <a:bodyPr/>
                    <a:lstStyle/>
                    <a:p>
                      <a:pPr indent="0" lvl="0" marL="0" marR="0" rtl="0" algn="l">
                        <a:spcBef>
                          <a:spcPts val="0"/>
                        </a:spcBef>
                        <a:spcAft>
                          <a:spcPts val="0"/>
                        </a:spcAft>
                        <a:buNone/>
                      </a:pPr>
                      <a:r>
                        <a:rPr lang="ja-JP" sz="1800">
                          <a:latin typeface="Arial"/>
                          <a:ea typeface="Arial"/>
                          <a:cs typeface="Arial"/>
                          <a:sym typeface="Arial"/>
                        </a:rPr>
                        <a:t>実施日程</a:t>
                      </a:r>
                      <a:endParaRPr sz="1800">
                        <a:latin typeface="Arial"/>
                        <a:ea typeface="Arial"/>
                        <a:cs typeface="Arial"/>
                        <a:sym typeface="Arial"/>
                      </a:endParaRPr>
                    </a:p>
                  </a:txBody>
                  <a:tcPr marT="45725" marB="45725" marR="91450" marL="91450" anchor="ctr"/>
                </a:tc>
                <a:tc>
                  <a:txBody>
                    <a:bodyPr/>
                    <a:lstStyle/>
                    <a:p>
                      <a:pPr indent="0" lvl="0" marL="0" marR="0" rtl="0" algn="l">
                        <a:spcBef>
                          <a:spcPts val="0"/>
                        </a:spcBef>
                        <a:spcAft>
                          <a:spcPts val="0"/>
                        </a:spcAft>
                        <a:buNone/>
                      </a:pPr>
                      <a:r>
                        <a:rPr lang="ja-JP" sz="1800">
                          <a:solidFill>
                            <a:srgbClr val="002060"/>
                          </a:solidFill>
                          <a:latin typeface="Arial"/>
                          <a:ea typeface="Arial"/>
                          <a:cs typeface="Arial"/>
                          <a:sym typeface="Arial"/>
                        </a:rPr>
                        <a:t>　</a:t>
                      </a:r>
                      <a:r>
                        <a:rPr b="1" lang="ja-JP" sz="2000">
                          <a:solidFill>
                            <a:srgbClr val="002060"/>
                          </a:solidFill>
                          <a:latin typeface="Arial"/>
                          <a:ea typeface="Arial"/>
                          <a:cs typeface="Arial"/>
                          <a:sym typeface="Arial"/>
                        </a:rPr>
                        <a:t>2024年2月3日（土）</a:t>
                      </a:r>
                      <a:endParaRPr b="1" sz="1800">
                        <a:solidFill>
                          <a:srgbClr val="002060"/>
                        </a:solidFill>
                        <a:latin typeface="Arial"/>
                        <a:ea typeface="Arial"/>
                        <a:cs typeface="Arial"/>
                        <a:sym typeface="Arial"/>
                      </a:endParaRPr>
                    </a:p>
                    <a:p>
                      <a:pPr indent="0" lvl="0" marL="0" marR="0" rtl="0" algn="l">
                        <a:spcBef>
                          <a:spcPts val="0"/>
                        </a:spcBef>
                        <a:spcAft>
                          <a:spcPts val="0"/>
                        </a:spcAft>
                        <a:buNone/>
                      </a:pPr>
                      <a:r>
                        <a:rPr lang="ja-JP" sz="1800">
                          <a:solidFill>
                            <a:srgbClr val="002060"/>
                          </a:solidFill>
                          <a:latin typeface="Arial"/>
                          <a:ea typeface="Arial"/>
                          <a:cs typeface="Arial"/>
                          <a:sym typeface="Arial"/>
                        </a:rPr>
                        <a:t>　（14時レーススタート、18時最終レースを予定）</a:t>
                      </a:r>
                      <a:endParaRPr/>
                    </a:p>
                  </a:txBody>
                  <a:tcPr marT="45725" marB="45725" marR="91450" marL="91450" anchor="ctr"/>
                </a:tc>
              </a:tr>
              <a:tr h="699175">
                <a:tc>
                  <a:txBody>
                    <a:bodyPr/>
                    <a:lstStyle/>
                    <a:p>
                      <a:pPr indent="0" lvl="0" marL="0" marR="0" rtl="0" algn="l">
                        <a:spcBef>
                          <a:spcPts val="0"/>
                        </a:spcBef>
                        <a:spcAft>
                          <a:spcPts val="0"/>
                        </a:spcAft>
                        <a:buNone/>
                      </a:pPr>
                      <a:r>
                        <a:rPr lang="ja-JP" sz="1800">
                          <a:latin typeface="Arial"/>
                          <a:ea typeface="Arial"/>
                          <a:cs typeface="Arial"/>
                          <a:sym typeface="Arial"/>
                        </a:rPr>
                        <a:t>主催</a:t>
                      </a:r>
                      <a:endParaRPr/>
                    </a:p>
                  </a:txBody>
                  <a:tcPr marT="45725" marB="45725" marR="91450" marL="91450" anchor="ctr"/>
                </a:tc>
                <a:tc>
                  <a:txBody>
                    <a:bodyPr/>
                    <a:lstStyle/>
                    <a:p>
                      <a:pPr indent="0" lvl="0" marL="0" marR="0" rtl="0" algn="l">
                        <a:spcBef>
                          <a:spcPts val="0"/>
                        </a:spcBef>
                        <a:spcAft>
                          <a:spcPts val="0"/>
                        </a:spcAft>
                        <a:buNone/>
                      </a:pPr>
                      <a:r>
                        <a:rPr lang="ja-JP" sz="1800">
                          <a:solidFill>
                            <a:srgbClr val="002060"/>
                          </a:solidFill>
                          <a:latin typeface="Arial"/>
                          <a:ea typeface="Arial"/>
                          <a:cs typeface="Arial"/>
                          <a:sym typeface="Arial"/>
                        </a:rPr>
                        <a:t>　公益社団法人日本ローイング協会</a:t>
                      </a:r>
                      <a:endParaRPr sz="1800">
                        <a:solidFill>
                          <a:srgbClr val="002060"/>
                        </a:solidFill>
                        <a:latin typeface="Arial"/>
                        <a:ea typeface="Arial"/>
                        <a:cs typeface="Arial"/>
                        <a:sym typeface="Arial"/>
                      </a:endParaRPr>
                    </a:p>
                    <a:p>
                      <a:pPr indent="0" lvl="0" marL="0" marR="0" rtl="0" algn="l">
                        <a:spcBef>
                          <a:spcPts val="0"/>
                        </a:spcBef>
                        <a:spcAft>
                          <a:spcPts val="0"/>
                        </a:spcAft>
                        <a:buNone/>
                      </a:pPr>
                      <a:r>
                        <a:rPr lang="ja-JP" sz="1800">
                          <a:solidFill>
                            <a:srgbClr val="002060"/>
                          </a:solidFill>
                          <a:latin typeface="Arial"/>
                          <a:ea typeface="Arial"/>
                          <a:cs typeface="Arial"/>
                          <a:sym typeface="Arial"/>
                        </a:rPr>
                        <a:t>（協力　関東漕艇学生連盟）</a:t>
                      </a:r>
                      <a:endParaRPr sz="1800">
                        <a:solidFill>
                          <a:srgbClr val="002060"/>
                        </a:solidFill>
                        <a:latin typeface="Arial"/>
                        <a:ea typeface="Arial"/>
                        <a:cs typeface="Arial"/>
                        <a:sym typeface="Arial"/>
                      </a:endParaRPr>
                    </a:p>
                  </a:txBody>
                  <a:tcPr marT="45725" marB="45725" marR="91450" marL="91450" anchor="ctr"/>
                </a:tc>
              </a:tr>
              <a:tr h="699175">
                <a:tc>
                  <a:txBody>
                    <a:bodyPr/>
                    <a:lstStyle/>
                    <a:p>
                      <a:pPr indent="0" lvl="0" marL="0" marR="0" rtl="0" algn="l">
                        <a:spcBef>
                          <a:spcPts val="0"/>
                        </a:spcBef>
                        <a:spcAft>
                          <a:spcPts val="0"/>
                        </a:spcAft>
                        <a:buNone/>
                      </a:pPr>
                      <a:r>
                        <a:rPr lang="ja-JP" sz="1800">
                          <a:latin typeface="Arial"/>
                          <a:ea typeface="Arial"/>
                          <a:cs typeface="Arial"/>
                          <a:sym typeface="Arial"/>
                        </a:rPr>
                        <a:t>後援</a:t>
                      </a:r>
                      <a:endParaRPr/>
                    </a:p>
                  </a:txBody>
                  <a:tcPr marT="45725" marB="45725" marR="91450" marL="91450" anchor="ctr"/>
                </a:tc>
                <a:tc>
                  <a:txBody>
                    <a:bodyPr/>
                    <a:lstStyle/>
                    <a:p>
                      <a:pPr indent="0" lvl="0" marL="0" marR="0" rtl="0" algn="l">
                        <a:spcBef>
                          <a:spcPts val="0"/>
                        </a:spcBef>
                        <a:spcAft>
                          <a:spcPts val="0"/>
                        </a:spcAft>
                        <a:buNone/>
                      </a:pPr>
                      <a:r>
                        <a:rPr lang="ja-JP" sz="1800">
                          <a:solidFill>
                            <a:srgbClr val="002060"/>
                          </a:solidFill>
                          <a:latin typeface="Arial"/>
                          <a:ea typeface="Arial"/>
                          <a:cs typeface="Arial"/>
                          <a:sym typeface="Arial"/>
                        </a:rPr>
                        <a:t>　株式会社ランドウェル（CHUMS）</a:t>
                      </a:r>
                      <a:endParaRPr sz="1800">
                        <a:solidFill>
                          <a:srgbClr val="002060"/>
                        </a:solidFill>
                        <a:latin typeface="Arial"/>
                        <a:ea typeface="Arial"/>
                        <a:cs typeface="Arial"/>
                        <a:sym typeface="Arial"/>
                      </a:endParaRPr>
                    </a:p>
                    <a:p>
                      <a:pPr indent="0" lvl="0" marL="0" marR="0" rtl="0" algn="l">
                        <a:spcBef>
                          <a:spcPts val="0"/>
                        </a:spcBef>
                        <a:spcAft>
                          <a:spcPts val="0"/>
                        </a:spcAft>
                        <a:buNone/>
                      </a:pPr>
                      <a:r>
                        <a:rPr lang="ja-JP" sz="1800">
                          <a:solidFill>
                            <a:srgbClr val="002060"/>
                          </a:solidFill>
                          <a:latin typeface="Arial"/>
                          <a:ea typeface="Arial"/>
                          <a:cs typeface="Arial"/>
                          <a:sym typeface="Arial"/>
                        </a:rPr>
                        <a:t>　株式会社スターラインジャパン（Concept2）</a:t>
                      </a:r>
                      <a:endParaRPr sz="1800">
                        <a:solidFill>
                          <a:srgbClr val="002060"/>
                        </a:solidFill>
                        <a:latin typeface="Arial"/>
                        <a:ea typeface="Arial"/>
                        <a:cs typeface="Arial"/>
                        <a:sym typeface="Arial"/>
                      </a:endParaRPr>
                    </a:p>
                  </a:txBody>
                  <a:tcPr marT="45725" marB="45725" marR="91450" marL="91450" anchor="ctr"/>
                </a:tc>
              </a:tr>
              <a:tr h="569275">
                <a:tc>
                  <a:txBody>
                    <a:bodyPr/>
                    <a:lstStyle/>
                    <a:p>
                      <a:pPr indent="0" lvl="0" marL="0" marR="0" rtl="0" algn="l">
                        <a:spcBef>
                          <a:spcPts val="0"/>
                        </a:spcBef>
                        <a:spcAft>
                          <a:spcPts val="0"/>
                        </a:spcAft>
                        <a:buNone/>
                      </a:pPr>
                      <a:r>
                        <a:rPr lang="ja-JP" sz="1800">
                          <a:latin typeface="Arial"/>
                          <a:ea typeface="Arial"/>
                          <a:cs typeface="Arial"/>
                          <a:sym typeface="Arial"/>
                        </a:rPr>
                        <a:t>エントリー人数</a:t>
                      </a:r>
                      <a:endParaRPr/>
                    </a:p>
                  </a:txBody>
                  <a:tcPr marT="45725" marB="45725" marR="91450" marL="91450" anchor="ctr"/>
                </a:tc>
                <a:tc>
                  <a:txBody>
                    <a:bodyPr/>
                    <a:lstStyle/>
                    <a:p>
                      <a:pPr indent="0" lvl="0" marL="0" marR="0" rtl="0" algn="l">
                        <a:spcBef>
                          <a:spcPts val="0"/>
                        </a:spcBef>
                        <a:spcAft>
                          <a:spcPts val="0"/>
                        </a:spcAft>
                        <a:buNone/>
                      </a:pPr>
                      <a:r>
                        <a:rPr lang="ja-JP" sz="1800">
                          <a:solidFill>
                            <a:srgbClr val="002060"/>
                          </a:solidFill>
                          <a:latin typeface="Arial"/>
                          <a:ea typeface="Arial"/>
                          <a:cs typeface="Arial"/>
                          <a:sym typeface="Arial"/>
                        </a:rPr>
                        <a:t>　</a:t>
                      </a:r>
                      <a:r>
                        <a:rPr b="1" lang="ja-JP" sz="2000">
                          <a:solidFill>
                            <a:srgbClr val="002060"/>
                          </a:solidFill>
                          <a:latin typeface="Arial"/>
                          <a:ea typeface="Arial"/>
                          <a:cs typeface="Arial"/>
                          <a:sym typeface="Arial"/>
                        </a:rPr>
                        <a:t>1,500名程度</a:t>
                      </a:r>
                      <a:r>
                        <a:rPr lang="ja-JP" sz="1800">
                          <a:solidFill>
                            <a:srgbClr val="002060"/>
                          </a:solidFill>
                          <a:latin typeface="Arial"/>
                          <a:ea typeface="Arial"/>
                          <a:cs typeface="Arial"/>
                          <a:sym typeface="Arial"/>
                        </a:rPr>
                        <a:t>（第1回テスト大会：約620名）</a:t>
                      </a:r>
                      <a:endParaRPr/>
                    </a:p>
                  </a:txBody>
                  <a:tcPr marT="45725" marB="45725" marR="91450" marL="91450" anchor="ctr"/>
                </a:tc>
              </a:tr>
              <a:tr h="998800">
                <a:tc>
                  <a:txBody>
                    <a:bodyPr/>
                    <a:lstStyle/>
                    <a:p>
                      <a:pPr indent="0" lvl="0" marL="0" marR="0" rtl="0" algn="l">
                        <a:spcBef>
                          <a:spcPts val="0"/>
                        </a:spcBef>
                        <a:spcAft>
                          <a:spcPts val="0"/>
                        </a:spcAft>
                        <a:buNone/>
                      </a:pPr>
                      <a:r>
                        <a:rPr lang="ja-JP" sz="1800">
                          <a:latin typeface="Arial"/>
                          <a:ea typeface="Arial"/>
                          <a:cs typeface="Arial"/>
                          <a:sym typeface="Arial"/>
                        </a:rPr>
                        <a:t>エントリー費</a:t>
                      </a:r>
                      <a:endParaRPr/>
                    </a:p>
                  </a:txBody>
                  <a:tcPr marT="45725" marB="45725" marR="91450" marL="91450" anchor="ctr"/>
                </a:tc>
                <a:tc>
                  <a:txBody>
                    <a:bodyPr/>
                    <a:lstStyle/>
                    <a:p>
                      <a:pPr indent="0" lvl="0" marL="0" marR="0" rtl="0" algn="l">
                        <a:spcBef>
                          <a:spcPts val="0"/>
                        </a:spcBef>
                        <a:spcAft>
                          <a:spcPts val="0"/>
                        </a:spcAft>
                        <a:buNone/>
                      </a:pPr>
                      <a:r>
                        <a:rPr lang="ja-JP" sz="1800">
                          <a:solidFill>
                            <a:srgbClr val="002060"/>
                          </a:solidFill>
                          <a:latin typeface="Arial"/>
                          <a:ea typeface="Arial"/>
                          <a:cs typeface="Arial"/>
                          <a:sym typeface="Arial"/>
                        </a:rPr>
                        <a:t>　</a:t>
                      </a:r>
                      <a:r>
                        <a:rPr b="0" lang="ja-JP" sz="1800">
                          <a:solidFill>
                            <a:srgbClr val="002060"/>
                          </a:solidFill>
                          <a:latin typeface="Arial"/>
                          <a:ea typeface="Arial"/>
                          <a:cs typeface="Arial"/>
                          <a:sym typeface="Arial"/>
                        </a:rPr>
                        <a:t>1人2,500円～3,000円</a:t>
                      </a:r>
                      <a:endParaRPr b="0" sz="1800">
                        <a:solidFill>
                          <a:srgbClr val="002060"/>
                        </a:solidFill>
                        <a:latin typeface="Arial"/>
                        <a:ea typeface="Arial"/>
                        <a:cs typeface="Arial"/>
                        <a:sym typeface="Arial"/>
                      </a:endParaRPr>
                    </a:p>
                    <a:p>
                      <a:pPr indent="0" lvl="0" marL="0" marR="0" rtl="0" algn="l">
                        <a:lnSpc>
                          <a:spcPct val="100000"/>
                        </a:lnSpc>
                        <a:spcBef>
                          <a:spcPts val="0"/>
                        </a:spcBef>
                        <a:spcAft>
                          <a:spcPts val="0"/>
                        </a:spcAft>
                        <a:buClr>
                          <a:srgbClr val="002060"/>
                        </a:buClr>
                        <a:buSzPts val="1800"/>
                        <a:buFont typeface="Arial"/>
                        <a:buNone/>
                      </a:pPr>
                      <a:r>
                        <a:rPr lang="ja-JP" sz="1800">
                          <a:solidFill>
                            <a:srgbClr val="002060"/>
                          </a:solidFill>
                          <a:latin typeface="Arial"/>
                          <a:ea typeface="Arial"/>
                          <a:cs typeface="Arial"/>
                          <a:sym typeface="Arial"/>
                        </a:rPr>
                        <a:t>　リレー１チーム（4名）</a:t>
                      </a:r>
                      <a:r>
                        <a:rPr b="1" lang="ja-JP" sz="2000">
                          <a:solidFill>
                            <a:srgbClr val="002060"/>
                          </a:solidFill>
                          <a:latin typeface="Arial"/>
                          <a:ea typeface="Arial"/>
                          <a:cs typeface="Arial"/>
                          <a:sym typeface="Arial"/>
                        </a:rPr>
                        <a:t>12,000円</a:t>
                      </a:r>
                      <a:r>
                        <a:rPr lang="ja-JP" sz="1800">
                          <a:solidFill>
                            <a:srgbClr val="002060"/>
                          </a:solidFill>
                          <a:latin typeface="Arial"/>
                          <a:ea typeface="Arial"/>
                          <a:cs typeface="Arial"/>
                          <a:sym typeface="Arial"/>
                        </a:rPr>
                        <a:t>（高校生以下8,000円）</a:t>
                      </a:r>
                      <a:endParaRPr sz="1800">
                        <a:solidFill>
                          <a:srgbClr val="002060"/>
                        </a:solidFill>
                        <a:latin typeface="Arial"/>
                        <a:ea typeface="Arial"/>
                        <a:cs typeface="Arial"/>
                        <a:sym typeface="Arial"/>
                      </a:endParaRPr>
                    </a:p>
                    <a:p>
                      <a:pPr indent="0" lvl="0" marL="0" marR="0" rtl="0" algn="l">
                        <a:lnSpc>
                          <a:spcPct val="100000"/>
                        </a:lnSpc>
                        <a:spcBef>
                          <a:spcPts val="0"/>
                        </a:spcBef>
                        <a:spcAft>
                          <a:spcPts val="0"/>
                        </a:spcAft>
                        <a:buClr>
                          <a:srgbClr val="002060"/>
                        </a:buClr>
                        <a:buSzPts val="1800"/>
                        <a:buFont typeface="Arial"/>
                        <a:buNone/>
                      </a:pPr>
                      <a:r>
                        <a:rPr b="1" lang="ja-JP" sz="1800">
                          <a:solidFill>
                            <a:srgbClr val="002060"/>
                          </a:solidFill>
                          <a:latin typeface="Arial"/>
                          <a:ea typeface="Arial"/>
                          <a:cs typeface="Arial"/>
                          <a:sym typeface="Arial"/>
                        </a:rPr>
                        <a:t>　※先着1000名様にCHUMS社の大会特製Tシャツ進呈</a:t>
                      </a:r>
                      <a:endParaRPr sz="1800">
                        <a:solidFill>
                          <a:srgbClr val="002060"/>
                        </a:solidFill>
                        <a:latin typeface="Arial"/>
                        <a:ea typeface="Arial"/>
                        <a:cs typeface="Arial"/>
                        <a:sym typeface="Arial"/>
                      </a:endParaRPr>
                    </a:p>
                  </a:txBody>
                  <a:tcPr marT="45725" marB="45725" marR="91450" marL="91450" anchor="ctr"/>
                </a:tc>
              </a:tr>
              <a:tr h="998800">
                <a:tc>
                  <a:txBody>
                    <a:bodyPr/>
                    <a:lstStyle/>
                    <a:p>
                      <a:pPr indent="0" lvl="0" marL="0" marR="0" rtl="0" algn="l">
                        <a:spcBef>
                          <a:spcPts val="0"/>
                        </a:spcBef>
                        <a:spcAft>
                          <a:spcPts val="0"/>
                        </a:spcAft>
                        <a:buNone/>
                      </a:pPr>
                      <a:r>
                        <a:rPr lang="ja-JP" sz="1800">
                          <a:latin typeface="Arial"/>
                          <a:ea typeface="Arial"/>
                          <a:cs typeface="Arial"/>
                          <a:sym typeface="Arial"/>
                        </a:rPr>
                        <a:t>種目</a:t>
                      </a:r>
                      <a:endParaRPr/>
                    </a:p>
                  </a:txBody>
                  <a:tcPr marT="45725" marB="45725" marR="91450" marL="91450" anchor="ctr">
                    <a:lnB cap="flat" cmpd="sng" w="12700">
                      <a:solidFill>
                        <a:srgbClr val="7E32B0"/>
                      </a:solidFill>
                      <a:prstDash val="solid"/>
                      <a:round/>
                      <a:headEnd len="sm" w="sm" type="none"/>
                      <a:tailEnd len="sm" w="sm" type="none"/>
                    </a:lnB>
                  </a:tcPr>
                </a:tc>
                <a:tc>
                  <a:txBody>
                    <a:bodyPr/>
                    <a:lstStyle/>
                    <a:p>
                      <a:pPr indent="0" lvl="0" marL="0" marR="0" rtl="0" algn="l">
                        <a:spcBef>
                          <a:spcPts val="0"/>
                        </a:spcBef>
                        <a:spcAft>
                          <a:spcPts val="0"/>
                        </a:spcAft>
                        <a:buNone/>
                      </a:pPr>
                      <a:r>
                        <a:rPr lang="ja-JP" sz="1800">
                          <a:solidFill>
                            <a:srgbClr val="002060"/>
                          </a:solidFill>
                          <a:latin typeface="Arial"/>
                          <a:ea typeface="Arial"/>
                          <a:cs typeface="Arial"/>
                          <a:sym typeface="Arial"/>
                        </a:rPr>
                        <a:t>  </a:t>
                      </a:r>
                      <a:r>
                        <a:rPr b="1" lang="ja-JP" sz="2000">
                          <a:solidFill>
                            <a:srgbClr val="002060"/>
                          </a:solidFill>
                          <a:latin typeface="Arial"/>
                          <a:ea typeface="Arial"/>
                          <a:cs typeface="Arial"/>
                          <a:sym typeface="Arial"/>
                        </a:rPr>
                        <a:t>【メイン種目】2000mリレー</a:t>
                      </a:r>
                      <a:r>
                        <a:rPr b="1" lang="ja-JP" sz="1600">
                          <a:solidFill>
                            <a:srgbClr val="002060"/>
                          </a:solidFill>
                          <a:latin typeface="Arial"/>
                          <a:ea typeface="Arial"/>
                          <a:cs typeface="Arial"/>
                          <a:sym typeface="Arial"/>
                        </a:rPr>
                        <a:t>（４人１チームで500mずつ漕ぐ）</a:t>
                      </a:r>
                      <a:endParaRPr sz="2000">
                        <a:solidFill>
                          <a:srgbClr val="002060"/>
                        </a:solidFill>
                        <a:latin typeface="Arial"/>
                        <a:ea typeface="Arial"/>
                        <a:cs typeface="Arial"/>
                        <a:sym typeface="Arial"/>
                      </a:endParaRPr>
                    </a:p>
                    <a:p>
                      <a:pPr indent="0" lvl="0" marL="0" marR="0" rtl="0" algn="l">
                        <a:spcBef>
                          <a:spcPts val="0"/>
                        </a:spcBef>
                        <a:spcAft>
                          <a:spcPts val="0"/>
                        </a:spcAft>
                        <a:buNone/>
                      </a:pPr>
                      <a:r>
                        <a:rPr lang="ja-JP" sz="1800">
                          <a:solidFill>
                            <a:srgbClr val="002060"/>
                          </a:solidFill>
                          <a:latin typeface="Arial"/>
                          <a:ea typeface="Arial"/>
                          <a:cs typeface="Arial"/>
                          <a:sym typeface="Arial"/>
                        </a:rPr>
                        <a:t>　【その他】500m、1000m、2000mの個人戦も予定</a:t>
                      </a:r>
                      <a:endParaRPr sz="1800">
                        <a:solidFill>
                          <a:srgbClr val="002060"/>
                        </a:solidFill>
                        <a:latin typeface="Arial"/>
                        <a:ea typeface="Arial"/>
                        <a:cs typeface="Arial"/>
                        <a:sym typeface="Arial"/>
                      </a:endParaRPr>
                    </a:p>
                  </a:txBody>
                  <a:tcPr marT="45725" marB="45725" marR="91450" marL="91450" anchor="ctr">
                    <a:lnB cap="flat" cmpd="sng" w="12700">
                      <a:solidFill>
                        <a:srgbClr val="7E32B0"/>
                      </a:solidFill>
                      <a:prstDash val="solid"/>
                      <a:round/>
                      <a:headEnd len="sm" w="sm" type="none"/>
                      <a:tailEnd len="sm" w="sm" type="none"/>
                    </a:lnB>
                  </a:tcPr>
                </a:tc>
              </a:tr>
            </a:tbl>
          </a:graphicData>
        </a:graphic>
      </p:graphicFrame>
      <p:grpSp>
        <p:nvGrpSpPr>
          <p:cNvPr id="202" name="Google Shape;202;p5"/>
          <p:cNvGrpSpPr/>
          <p:nvPr/>
        </p:nvGrpSpPr>
        <p:grpSpPr>
          <a:xfrm>
            <a:off x="0" y="370323"/>
            <a:ext cx="9144000" cy="591702"/>
            <a:chOff x="0" y="370323"/>
            <a:chExt cx="9144000" cy="591702"/>
          </a:xfrm>
        </p:grpSpPr>
        <p:sp>
          <p:nvSpPr>
            <p:cNvPr id="203" name="Google Shape;203;p5"/>
            <p:cNvSpPr txBox="1"/>
            <p:nvPr/>
          </p:nvSpPr>
          <p:spPr>
            <a:xfrm>
              <a:off x="121502" y="370323"/>
              <a:ext cx="1826141"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3200">
                  <a:solidFill>
                    <a:srgbClr val="1A2838"/>
                  </a:solidFill>
                  <a:latin typeface="Meiryo"/>
                  <a:ea typeface="Meiryo"/>
                  <a:cs typeface="Meiryo"/>
                  <a:sym typeface="Meiryo"/>
                </a:rPr>
                <a:t>大会概要</a:t>
              </a:r>
              <a:endParaRPr b="1" sz="3200">
                <a:solidFill>
                  <a:srgbClr val="1A2838"/>
                </a:solidFill>
                <a:latin typeface="Meiryo"/>
                <a:ea typeface="Meiryo"/>
                <a:cs typeface="Meiryo"/>
                <a:sym typeface="Meiryo"/>
              </a:endParaRPr>
            </a:p>
          </p:txBody>
        </p:sp>
        <p:cxnSp>
          <p:nvCxnSpPr>
            <p:cNvPr id="204" name="Google Shape;204;p5"/>
            <p:cNvCxnSpPr/>
            <p:nvPr/>
          </p:nvCxnSpPr>
          <p:spPr>
            <a:xfrm>
              <a:off x="0" y="962025"/>
              <a:ext cx="9144000" cy="0"/>
            </a:xfrm>
            <a:prstGeom prst="straightConnector1">
              <a:avLst/>
            </a:prstGeom>
            <a:noFill/>
            <a:ln cap="flat" cmpd="sng" w="28575">
              <a:solidFill>
                <a:srgbClr val="0070C0"/>
              </a:solidFill>
              <a:prstDash val="solid"/>
              <a:round/>
              <a:headEnd len="sm" w="sm" type="none"/>
              <a:tailEnd len="sm" w="sm" type="none"/>
            </a:ln>
          </p:spPr>
        </p:cxnSp>
      </p:grpSp>
      <p:sp>
        <p:nvSpPr>
          <p:cNvPr id="205" name="Google Shape;205;p5"/>
          <p:cNvSpPr txBox="1"/>
          <p:nvPr/>
        </p:nvSpPr>
        <p:spPr>
          <a:xfrm>
            <a:off x="8569447" y="6515178"/>
            <a:ext cx="573161"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ja-JP" sz="1600">
                <a:solidFill>
                  <a:schemeClr val="dk1"/>
                </a:solidFill>
                <a:latin typeface="Twentieth Century"/>
                <a:ea typeface="Twentieth Century"/>
                <a:cs typeface="Twentieth Century"/>
                <a:sym typeface="Twentieth Century"/>
              </a:rPr>
              <a:t>‹#›</a:t>
            </a:fld>
            <a:endParaRPr sz="16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graphicFrame>
        <p:nvGraphicFramePr>
          <p:cNvPr id="210" name="Google Shape;210;p6"/>
          <p:cNvGraphicFramePr/>
          <p:nvPr/>
        </p:nvGraphicFramePr>
        <p:xfrm>
          <a:off x="490329" y="1271318"/>
          <a:ext cx="3000000" cy="3000000"/>
        </p:xfrm>
        <a:graphic>
          <a:graphicData uri="http://schemas.openxmlformats.org/drawingml/2006/table">
            <a:tbl>
              <a:tblPr bandRow="1">
                <a:noFill/>
                <a:tableStyleId>{BFE79474-FB2C-46BF-89D7-7014D72090CA}</a:tableStyleId>
              </a:tblPr>
              <a:tblGrid>
                <a:gridCol w="1695600"/>
                <a:gridCol w="6657400"/>
              </a:tblGrid>
              <a:tr h="4118425">
                <a:tc>
                  <a:txBody>
                    <a:bodyPr/>
                    <a:lstStyle/>
                    <a:p>
                      <a:pPr indent="0" lvl="0" marL="0" marR="0" rtl="0" algn="l">
                        <a:spcBef>
                          <a:spcPts val="0"/>
                        </a:spcBef>
                        <a:spcAft>
                          <a:spcPts val="0"/>
                        </a:spcAft>
                        <a:buNone/>
                      </a:pPr>
                      <a:r>
                        <a:rPr lang="ja-JP" sz="1800">
                          <a:solidFill>
                            <a:srgbClr val="002060"/>
                          </a:solidFill>
                          <a:latin typeface="Arial"/>
                          <a:ea typeface="Arial"/>
                          <a:cs typeface="Arial"/>
                          <a:sym typeface="Arial"/>
                        </a:rPr>
                        <a:t>参加対象</a:t>
                      </a:r>
                      <a:endParaRPr sz="1800">
                        <a:solidFill>
                          <a:srgbClr val="002060"/>
                        </a:solidFill>
                        <a:latin typeface="Arial"/>
                        <a:ea typeface="Arial"/>
                        <a:cs typeface="Arial"/>
                        <a:sym typeface="Arial"/>
                      </a:endParaRPr>
                    </a:p>
                    <a:p>
                      <a:pPr indent="0" lvl="0" marL="0" marR="0" rtl="0" algn="l">
                        <a:spcBef>
                          <a:spcPts val="0"/>
                        </a:spcBef>
                        <a:spcAft>
                          <a:spcPts val="0"/>
                        </a:spcAft>
                        <a:buNone/>
                      </a:pPr>
                      <a:r>
                        <a:rPr lang="ja-JP" sz="1800">
                          <a:solidFill>
                            <a:srgbClr val="002060"/>
                          </a:solidFill>
                          <a:latin typeface="Arial"/>
                          <a:ea typeface="Arial"/>
                          <a:cs typeface="Arial"/>
                          <a:sym typeface="Arial"/>
                        </a:rPr>
                        <a:t>お勧めしたい方</a:t>
                      </a:r>
                      <a:endParaRPr sz="1800">
                        <a:solidFill>
                          <a:srgbClr val="002060"/>
                        </a:solidFill>
                        <a:latin typeface="Arial"/>
                        <a:ea typeface="Arial"/>
                        <a:cs typeface="Arial"/>
                        <a:sym typeface="Arial"/>
                      </a:endParaRPr>
                    </a:p>
                    <a:p>
                      <a:pPr indent="0" lvl="0" marL="0" marR="0" rtl="0" algn="l">
                        <a:spcBef>
                          <a:spcPts val="0"/>
                        </a:spcBef>
                        <a:spcAft>
                          <a:spcPts val="0"/>
                        </a:spcAft>
                        <a:buNone/>
                      </a:pPr>
                      <a:r>
                        <a:t/>
                      </a:r>
                      <a:endParaRPr sz="1800">
                        <a:solidFill>
                          <a:srgbClr val="002060"/>
                        </a:solidFill>
                        <a:latin typeface="Arial"/>
                        <a:ea typeface="Arial"/>
                        <a:cs typeface="Arial"/>
                        <a:sym typeface="Arial"/>
                      </a:endParaRPr>
                    </a:p>
                  </a:txBody>
                  <a:tcPr marT="45725" marB="45725" marR="91450" marL="91450" anchor="ctr">
                    <a:lnT cap="flat" cmpd="sng" w="12700">
                      <a:solidFill>
                        <a:srgbClr val="7E32B0"/>
                      </a:solidFill>
                      <a:prstDash val="solid"/>
                      <a:round/>
                      <a:headEnd len="sm" w="sm" type="none"/>
                      <a:tailEnd len="sm" w="sm" type="none"/>
                    </a:lnT>
                    <a:lnB cap="flat" cmpd="sng" w="12700">
                      <a:solidFill>
                        <a:srgbClr val="7E32B0"/>
                      </a:solidFill>
                      <a:prstDash val="solid"/>
                      <a:round/>
                      <a:headEnd len="sm" w="sm" type="none"/>
                      <a:tailEnd len="sm" w="sm" type="none"/>
                    </a:lnB>
                  </a:tcPr>
                </a:tc>
                <a:tc>
                  <a:txBody>
                    <a:bodyPr/>
                    <a:lstStyle/>
                    <a:p>
                      <a:pPr indent="0" lvl="0" marL="0" marR="0" rtl="0" algn="just">
                        <a:spcBef>
                          <a:spcPts val="0"/>
                        </a:spcBef>
                        <a:spcAft>
                          <a:spcPts val="0"/>
                        </a:spcAft>
                        <a:buNone/>
                      </a:pPr>
                      <a:r>
                        <a:rPr b="1" i="0" lang="ja-JP" sz="2000">
                          <a:solidFill>
                            <a:srgbClr val="002060"/>
                          </a:solidFill>
                          <a:latin typeface="Arial"/>
                          <a:ea typeface="Arial"/>
                          <a:cs typeface="Arial"/>
                          <a:sym typeface="Arial"/>
                        </a:rPr>
                        <a:t>・身体を動かしたい（動かしている）方</a:t>
                      </a:r>
                      <a:endParaRPr b="1" i="0" sz="2000">
                        <a:solidFill>
                          <a:srgbClr val="002060"/>
                        </a:solidFill>
                        <a:latin typeface="Arial"/>
                        <a:ea typeface="Arial"/>
                        <a:cs typeface="Arial"/>
                        <a:sym typeface="Arial"/>
                      </a:endParaRPr>
                    </a:p>
                    <a:p>
                      <a:pPr indent="0" lvl="0" marL="0" marR="0" rtl="0" algn="just">
                        <a:spcBef>
                          <a:spcPts val="600"/>
                        </a:spcBef>
                        <a:spcAft>
                          <a:spcPts val="0"/>
                        </a:spcAft>
                        <a:buNone/>
                      </a:pPr>
                      <a:r>
                        <a:rPr b="1" i="0" lang="ja-JP" sz="2000">
                          <a:solidFill>
                            <a:srgbClr val="002060"/>
                          </a:solidFill>
                          <a:latin typeface="Arial"/>
                          <a:ea typeface="Arial"/>
                          <a:cs typeface="Arial"/>
                          <a:sym typeface="Arial"/>
                        </a:rPr>
                        <a:t>・身体運動を伴ったeスポーツに興味がある方</a:t>
                      </a:r>
                      <a:endParaRPr b="1" i="0" sz="2000">
                        <a:solidFill>
                          <a:srgbClr val="002060"/>
                        </a:solidFill>
                        <a:latin typeface="Arial"/>
                        <a:ea typeface="Arial"/>
                        <a:cs typeface="Arial"/>
                        <a:sym typeface="Arial"/>
                      </a:endParaRPr>
                    </a:p>
                    <a:p>
                      <a:pPr indent="0" lvl="0" marL="0" marR="0" rtl="0" algn="just">
                        <a:spcBef>
                          <a:spcPts val="600"/>
                        </a:spcBef>
                        <a:spcAft>
                          <a:spcPts val="0"/>
                        </a:spcAft>
                        <a:buNone/>
                      </a:pPr>
                      <a:r>
                        <a:rPr b="1" i="0" lang="ja-JP" sz="2000">
                          <a:solidFill>
                            <a:srgbClr val="002060"/>
                          </a:solidFill>
                          <a:latin typeface="Arial"/>
                          <a:ea typeface="Arial"/>
                          <a:cs typeface="Arial"/>
                          <a:sym typeface="Arial"/>
                        </a:rPr>
                        <a:t>・空間を超えて競技を楽しんでみたい方</a:t>
                      </a:r>
                      <a:endParaRPr b="1" i="0" sz="2000">
                        <a:solidFill>
                          <a:srgbClr val="002060"/>
                        </a:solidFill>
                        <a:latin typeface="Arial"/>
                        <a:ea typeface="Arial"/>
                        <a:cs typeface="Arial"/>
                        <a:sym typeface="Arial"/>
                      </a:endParaRPr>
                    </a:p>
                    <a:p>
                      <a:pPr indent="0" lvl="0" marL="0" marR="0" rtl="0" algn="just">
                        <a:spcBef>
                          <a:spcPts val="600"/>
                        </a:spcBef>
                        <a:spcAft>
                          <a:spcPts val="0"/>
                        </a:spcAft>
                        <a:buNone/>
                      </a:pPr>
                      <a:r>
                        <a:rPr b="1" i="0" lang="ja-JP" sz="2000">
                          <a:solidFill>
                            <a:srgbClr val="002060"/>
                          </a:solidFill>
                          <a:latin typeface="Arial"/>
                          <a:ea typeface="Arial"/>
                          <a:cs typeface="Arial"/>
                          <a:sym typeface="Arial"/>
                        </a:rPr>
                        <a:t>・ローイング競技に少しでも興味がある方</a:t>
                      </a:r>
                      <a:endParaRPr b="1" i="0" sz="2000">
                        <a:solidFill>
                          <a:srgbClr val="002060"/>
                        </a:solidFill>
                        <a:latin typeface="Arial"/>
                        <a:ea typeface="Arial"/>
                        <a:cs typeface="Arial"/>
                        <a:sym typeface="Arial"/>
                      </a:endParaRPr>
                    </a:p>
                    <a:p>
                      <a:pPr indent="0" lvl="0" marL="0" marR="0" rtl="0" algn="just">
                        <a:spcBef>
                          <a:spcPts val="600"/>
                        </a:spcBef>
                        <a:spcAft>
                          <a:spcPts val="0"/>
                        </a:spcAft>
                        <a:buNone/>
                      </a:pPr>
                      <a:r>
                        <a:rPr b="1" i="0" lang="ja-JP" sz="2000">
                          <a:solidFill>
                            <a:srgbClr val="002060"/>
                          </a:solidFill>
                          <a:latin typeface="Arial"/>
                          <a:ea typeface="Arial"/>
                          <a:cs typeface="Arial"/>
                          <a:sym typeface="Arial"/>
                        </a:rPr>
                        <a:t>・スポーツをされている方（または経験者）</a:t>
                      </a:r>
                      <a:endParaRPr b="1" i="0" sz="2000">
                        <a:solidFill>
                          <a:srgbClr val="002060"/>
                        </a:solidFill>
                        <a:latin typeface="Arial"/>
                        <a:ea typeface="Arial"/>
                        <a:cs typeface="Arial"/>
                        <a:sym typeface="Arial"/>
                      </a:endParaRPr>
                    </a:p>
                    <a:p>
                      <a:pPr indent="0" lvl="0" marL="0" marR="0" rtl="0" algn="just">
                        <a:spcBef>
                          <a:spcPts val="600"/>
                        </a:spcBef>
                        <a:spcAft>
                          <a:spcPts val="0"/>
                        </a:spcAft>
                        <a:buNone/>
                      </a:pPr>
                      <a:r>
                        <a:rPr b="0" i="0" lang="ja-JP" sz="1800">
                          <a:solidFill>
                            <a:srgbClr val="002060"/>
                          </a:solidFill>
                          <a:latin typeface="Arial"/>
                          <a:ea typeface="Arial"/>
                          <a:cs typeface="Arial"/>
                          <a:sym typeface="Arial"/>
                        </a:rPr>
                        <a:t>　ラグビー、野球、サッカー、バスケットボール、柔道、水泳etc…　</a:t>
                      </a:r>
                      <a:endParaRPr b="0" i="0" sz="1800">
                        <a:solidFill>
                          <a:srgbClr val="002060"/>
                        </a:solidFill>
                        <a:latin typeface="Arial"/>
                        <a:ea typeface="Arial"/>
                        <a:cs typeface="Arial"/>
                        <a:sym typeface="Arial"/>
                      </a:endParaRPr>
                    </a:p>
                    <a:p>
                      <a:pPr indent="0" lvl="0" marL="0" marR="0" rtl="0" algn="just">
                        <a:lnSpc>
                          <a:spcPct val="100000"/>
                        </a:lnSpc>
                        <a:spcBef>
                          <a:spcPts val="600"/>
                        </a:spcBef>
                        <a:spcAft>
                          <a:spcPts val="0"/>
                        </a:spcAft>
                        <a:buClr>
                          <a:srgbClr val="002060"/>
                        </a:buClr>
                        <a:buSzPts val="2000"/>
                        <a:buFont typeface="Arial"/>
                        <a:buNone/>
                      </a:pPr>
                      <a:r>
                        <a:rPr b="1" i="0" lang="ja-JP" sz="2000">
                          <a:solidFill>
                            <a:srgbClr val="002060"/>
                          </a:solidFill>
                          <a:latin typeface="Arial"/>
                          <a:ea typeface="Arial"/>
                          <a:cs typeface="Arial"/>
                          <a:sym typeface="Arial"/>
                        </a:rPr>
                        <a:t>・スポーツ大会ボランティアを経験された方</a:t>
                      </a:r>
                      <a:endParaRPr b="1" i="0" sz="2000">
                        <a:solidFill>
                          <a:srgbClr val="002060"/>
                        </a:solidFill>
                        <a:latin typeface="Arial"/>
                        <a:ea typeface="Arial"/>
                        <a:cs typeface="Arial"/>
                        <a:sym typeface="Arial"/>
                      </a:endParaRPr>
                    </a:p>
                    <a:p>
                      <a:pPr indent="0" lvl="0" marL="0" marR="0" rtl="0" algn="just">
                        <a:lnSpc>
                          <a:spcPct val="100000"/>
                        </a:lnSpc>
                        <a:spcBef>
                          <a:spcPts val="600"/>
                        </a:spcBef>
                        <a:spcAft>
                          <a:spcPts val="0"/>
                        </a:spcAft>
                        <a:buClr>
                          <a:srgbClr val="002060"/>
                        </a:buClr>
                        <a:buSzPts val="1600"/>
                        <a:buFont typeface="Arial"/>
                        <a:buNone/>
                      </a:pPr>
                      <a:r>
                        <a:rPr b="0" i="0" lang="ja-JP" sz="1600">
                          <a:solidFill>
                            <a:srgbClr val="002060"/>
                          </a:solidFill>
                          <a:latin typeface="Arial"/>
                          <a:ea typeface="Arial"/>
                          <a:cs typeface="Arial"/>
                          <a:sym typeface="Arial"/>
                        </a:rPr>
                        <a:t>（例えば、2020TOKYOオリパラ大会や他の競技会にボランティアとして参加されたことがある方）</a:t>
                      </a:r>
                      <a:endParaRPr b="0" i="0" sz="1600">
                        <a:solidFill>
                          <a:srgbClr val="002060"/>
                        </a:solidFill>
                        <a:latin typeface="Arial"/>
                        <a:ea typeface="Arial"/>
                        <a:cs typeface="Arial"/>
                        <a:sym typeface="Arial"/>
                      </a:endParaRPr>
                    </a:p>
                    <a:p>
                      <a:pPr indent="0" lvl="0" marL="0" marR="0" rtl="0" algn="just">
                        <a:lnSpc>
                          <a:spcPct val="100000"/>
                        </a:lnSpc>
                        <a:spcBef>
                          <a:spcPts val="600"/>
                        </a:spcBef>
                        <a:spcAft>
                          <a:spcPts val="0"/>
                        </a:spcAft>
                        <a:buClr>
                          <a:srgbClr val="002060"/>
                        </a:buClr>
                        <a:buSzPts val="2000"/>
                        <a:buFont typeface="Arial"/>
                        <a:buNone/>
                      </a:pPr>
                      <a:r>
                        <a:rPr b="1" i="0" lang="ja-JP" sz="2000">
                          <a:solidFill>
                            <a:srgbClr val="002060"/>
                          </a:solidFill>
                          <a:latin typeface="Arial"/>
                          <a:ea typeface="Arial"/>
                          <a:cs typeface="Arial"/>
                          <a:sym typeface="Arial"/>
                        </a:rPr>
                        <a:t>・ローイング経験者</a:t>
                      </a:r>
                      <a:endParaRPr b="1" i="0" sz="2000">
                        <a:solidFill>
                          <a:srgbClr val="002060"/>
                        </a:solidFill>
                        <a:latin typeface="Arial"/>
                        <a:ea typeface="Arial"/>
                        <a:cs typeface="Arial"/>
                        <a:sym typeface="Arial"/>
                      </a:endParaRPr>
                    </a:p>
                    <a:p>
                      <a:pPr indent="0" lvl="0" marL="0" marR="0" rtl="0" algn="just">
                        <a:lnSpc>
                          <a:spcPct val="100000"/>
                        </a:lnSpc>
                        <a:spcBef>
                          <a:spcPts val="600"/>
                        </a:spcBef>
                        <a:spcAft>
                          <a:spcPts val="0"/>
                        </a:spcAft>
                        <a:buClr>
                          <a:srgbClr val="002060"/>
                        </a:buClr>
                        <a:buSzPts val="1600"/>
                        <a:buFont typeface="Arial"/>
                        <a:buNone/>
                      </a:pPr>
                      <a:r>
                        <a:rPr b="1" i="0" lang="ja-JP" sz="1600">
                          <a:solidFill>
                            <a:srgbClr val="002060"/>
                          </a:solidFill>
                          <a:latin typeface="Arial"/>
                          <a:ea typeface="Arial"/>
                          <a:cs typeface="Arial"/>
                          <a:sym typeface="Arial"/>
                        </a:rPr>
                        <a:t>　</a:t>
                      </a:r>
                      <a:r>
                        <a:rPr b="0" i="0" lang="ja-JP" sz="1600">
                          <a:solidFill>
                            <a:srgbClr val="002060"/>
                          </a:solidFill>
                          <a:latin typeface="Arial"/>
                          <a:ea typeface="Arial"/>
                          <a:cs typeface="Arial"/>
                          <a:sym typeface="Arial"/>
                        </a:rPr>
                        <a:t>マスターズ、シニア、社会人、大学生、高校生、中学生、小学生、パラ</a:t>
                      </a:r>
                      <a:endParaRPr b="0" i="0" sz="1600">
                        <a:solidFill>
                          <a:srgbClr val="002060"/>
                        </a:solidFill>
                        <a:latin typeface="Arial"/>
                        <a:ea typeface="Arial"/>
                        <a:cs typeface="Arial"/>
                        <a:sym typeface="Arial"/>
                      </a:endParaRPr>
                    </a:p>
                    <a:p>
                      <a:pPr indent="0" lvl="0" marL="0" marR="0" rtl="0" algn="just">
                        <a:lnSpc>
                          <a:spcPct val="100000"/>
                        </a:lnSpc>
                        <a:spcBef>
                          <a:spcPts val="600"/>
                        </a:spcBef>
                        <a:spcAft>
                          <a:spcPts val="0"/>
                        </a:spcAft>
                        <a:buClr>
                          <a:srgbClr val="002060"/>
                        </a:buClr>
                        <a:buSzPts val="1600"/>
                        <a:buFont typeface="Arial"/>
                        <a:buNone/>
                      </a:pPr>
                      <a:r>
                        <a:rPr b="0" i="0" lang="ja-JP" sz="1600">
                          <a:solidFill>
                            <a:srgbClr val="002060"/>
                          </a:solidFill>
                          <a:latin typeface="Arial"/>
                          <a:ea typeface="Arial"/>
                          <a:cs typeface="Arial"/>
                          <a:sym typeface="Arial"/>
                        </a:rPr>
                        <a:t>　トップ</a:t>
                      </a:r>
                      <a:r>
                        <a:rPr b="0" i="0" lang="ja-JP" sz="1400">
                          <a:solidFill>
                            <a:srgbClr val="002060"/>
                          </a:solidFill>
                          <a:latin typeface="Arial"/>
                          <a:ea typeface="Arial"/>
                          <a:cs typeface="Arial"/>
                          <a:sym typeface="Arial"/>
                        </a:rPr>
                        <a:t>アスリート</a:t>
                      </a:r>
                      <a:r>
                        <a:rPr b="0" i="0" lang="ja-JP" sz="1600">
                          <a:solidFill>
                            <a:srgbClr val="002060"/>
                          </a:solidFill>
                          <a:latin typeface="Arial"/>
                          <a:ea typeface="Arial"/>
                          <a:cs typeface="Arial"/>
                          <a:sym typeface="Arial"/>
                        </a:rPr>
                        <a:t>から初心者まで、年齢・性別・障がいに関係なく参加いただけます!</a:t>
                      </a:r>
                      <a:endParaRPr b="0" i="0" sz="1600">
                        <a:solidFill>
                          <a:srgbClr val="002060"/>
                        </a:solidFill>
                        <a:latin typeface="Arial"/>
                        <a:ea typeface="Arial"/>
                        <a:cs typeface="Arial"/>
                        <a:sym typeface="Arial"/>
                      </a:endParaRPr>
                    </a:p>
                  </a:txBody>
                  <a:tcPr marT="45725" marB="45725" marR="91450" marL="91450" anchor="ctr">
                    <a:lnT cap="flat" cmpd="sng" w="12700">
                      <a:solidFill>
                        <a:srgbClr val="7E32B0"/>
                      </a:solidFill>
                      <a:prstDash val="solid"/>
                      <a:round/>
                      <a:headEnd len="sm" w="sm" type="none"/>
                      <a:tailEnd len="sm" w="sm" type="none"/>
                    </a:lnT>
                    <a:lnB cap="flat" cmpd="sng" w="12700">
                      <a:solidFill>
                        <a:srgbClr val="7E32B0"/>
                      </a:solidFill>
                      <a:prstDash val="solid"/>
                      <a:round/>
                      <a:headEnd len="sm" w="sm" type="none"/>
                      <a:tailEnd len="sm" w="sm" type="none"/>
                    </a:lnB>
                  </a:tcPr>
                </a:tc>
              </a:tr>
            </a:tbl>
          </a:graphicData>
        </a:graphic>
      </p:graphicFrame>
      <p:sp>
        <p:nvSpPr>
          <p:cNvPr id="211" name="Google Shape;211;p6"/>
          <p:cNvSpPr txBox="1"/>
          <p:nvPr>
            <p:ph idx="12" type="sldNum"/>
          </p:nvPr>
        </p:nvSpPr>
        <p:spPr>
          <a:xfrm>
            <a:off x="8570839" y="6505202"/>
            <a:ext cx="57316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sz="1600"/>
              <a:t>‹#›</a:t>
            </a:fld>
            <a:endParaRPr sz="1600"/>
          </a:p>
        </p:txBody>
      </p:sp>
      <p:sp>
        <p:nvSpPr>
          <p:cNvPr id="212" name="Google Shape;212;p6"/>
          <p:cNvSpPr/>
          <p:nvPr/>
        </p:nvSpPr>
        <p:spPr>
          <a:xfrm>
            <a:off x="1388716" y="5581872"/>
            <a:ext cx="639630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4400">
                <a:solidFill>
                  <a:schemeClr val="dk1"/>
                </a:solidFill>
                <a:latin typeface="Twentieth Century"/>
                <a:ea typeface="Twentieth Century"/>
                <a:cs typeface="Twentieth Century"/>
                <a:sym typeface="Twentieth Century"/>
              </a:rPr>
              <a:t>どなたでも</a:t>
            </a:r>
            <a:r>
              <a:rPr lang="ja-JP" sz="5400">
                <a:solidFill>
                  <a:srgbClr val="FF0000"/>
                </a:solidFill>
                <a:latin typeface="Twentieth Century"/>
                <a:ea typeface="Twentieth Century"/>
                <a:cs typeface="Twentieth Century"/>
                <a:sym typeface="Twentieth Century"/>
              </a:rPr>
              <a:t>大歓迎</a:t>
            </a:r>
            <a:r>
              <a:rPr lang="ja-JP" sz="4400">
                <a:solidFill>
                  <a:schemeClr val="dk1"/>
                </a:solidFill>
                <a:latin typeface="Twentieth Century"/>
                <a:ea typeface="Twentieth Century"/>
                <a:cs typeface="Twentieth Century"/>
                <a:sym typeface="Twentieth Century"/>
              </a:rPr>
              <a:t>です！</a:t>
            </a:r>
            <a:endParaRPr/>
          </a:p>
        </p:txBody>
      </p:sp>
      <p:grpSp>
        <p:nvGrpSpPr>
          <p:cNvPr id="213" name="Google Shape;213;p6"/>
          <p:cNvGrpSpPr/>
          <p:nvPr/>
        </p:nvGrpSpPr>
        <p:grpSpPr>
          <a:xfrm>
            <a:off x="0" y="363066"/>
            <a:ext cx="9144000" cy="598959"/>
            <a:chOff x="0" y="363066"/>
            <a:chExt cx="9144000" cy="598959"/>
          </a:xfrm>
        </p:grpSpPr>
        <p:sp>
          <p:nvSpPr>
            <p:cNvPr id="214" name="Google Shape;214;p6"/>
            <p:cNvSpPr txBox="1"/>
            <p:nvPr/>
          </p:nvSpPr>
          <p:spPr>
            <a:xfrm>
              <a:off x="121502" y="363066"/>
              <a:ext cx="1826141"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3200">
                  <a:solidFill>
                    <a:srgbClr val="1A2838"/>
                  </a:solidFill>
                  <a:latin typeface="Meiryo"/>
                  <a:ea typeface="Meiryo"/>
                  <a:cs typeface="Meiryo"/>
                  <a:sym typeface="Meiryo"/>
                </a:rPr>
                <a:t>大会概要</a:t>
              </a:r>
              <a:endParaRPr b="1" sz="3200">
                <a:solidFill>
                  <a:srgbClr val="1A2838"/>
                </a:solidFill>
                <a:latin typeface="Meiryo"/>
                <a:ea typeface="Meiryo"/>
                <a:cs typeface="Meiryo"/>
                <a:sym typeface="Meiryo"/>
              </a:endParaRPr>
            </a:p>
          </p:txBody>
        </p:sp>
        <p:cxnSp>
          <p:nvCxnSpPr>
            <p:cNvPr id="215" name="Google Shape;215;p6"/>
            <p:cNvCxnSpPr/>
            <p:nvPr/>
          </p:nvCxnSpPr>
          <p:spPr>
            <a:xfrm>
              <a:off x="0" y="962025"/>
              <a:ext cx="9144000" cy="0"/>
            </a:xfrm>
            <a:prstGeom prst="straightConnector1">
              <a:avLst/>
            </a:prstGeom>
            <a:noFill/>
            <a:ln cap="flat" cmpd="sng" w="28575">
              <a:solidFill>
                <a:srgbClr val="0070C0"/>
              </a:solidFill>
              <a:prstDash val="solid"/>
              <a:round/>
              <a:headEnd len="sm" w="sm" type="none"/>
              <a:tailEnd len="sm" w="sm" type="none"/>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cxnSp>
        <p:nvCxnSpPr>
          <p:cNvPr id="220" name="Google Shape;220;p7"/>
          <p:cNvCxnSpPr/>
          <p:nvPr/>
        </p:nvCxnSpPr>
        <p:spPr>
          <a:xfrm>
            <a:off x="0" y="962025"/>
            <a:ext cx="9144000" cy="0"/>
          </a:xfrm>
          <a:prstGeom prst="straightConnector1">
            <a:avLst/>
          </a:prstGeom>
          <a:noFill/>
          <a:ln cap="flat" cmpd="sng" w="9525">
            <a:solidFill>
              <a:srgbClr val="0070C0"/>
            </a:solidFill>
            <a:prstDash val="solid"/>
            <a:round/>
            <a:headEnd len="sm" w="sm" type="none"/>
            <a:tailEnd len="sm" w="sm" type="none"/>
          </a:ln>
        </p:spPr>
      </p:cxnSp>
      <p:sp>
        <p:nvSpPr>
          <p:cNvPr id="221" name="Google Shape;221;p7"/>
          <p:cNvSpPr txBox="1"/>
          <p:nvPr/>
        </p:nvSpPr>
        <p:spPr>
          <a:xfrm>
            <a:off x="1702419" y="1851702"/>
            <a:ext cx="7127958"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ja-JP" sz="2400">
                <a:solidFill>
                  <a:schemeClr val="dk1"/>
                </a:solidFill>
                <a:latin typeface="Arial"/>
                <a:ea typeface="Arial"/>
                <a:cs typeface="Arial"/>
                <a:sym typeface="Arial"/>
              </a:rPr>
              <a:t>10月中旬：　大会要項発表（JARAのHPにて）</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b="1" lang="ja-JP" sz="2400">
                <a:solidFill>
                  <a:srgbClr val="FF0000"/>
                </a:solidFill>
                <a:latin typeface="Arial"/>
                <a:ea typeface="Arial"/>
                <a:cs typeface="Arial"/>
                <a:sym typeface="Arial"/>
              </a:rPr>
              <a:t>11月初旬</a:t>
            </a:r>
            <a:r>
              <a:rPr lang="ja-JP" sz="2400">
                <a:solidFill>
                  <a:schemeClr val="dk1"/>
                </a:solidFill>
                <a:latin typeface="Arial"/>
                <a:ea typeface="Arial"/>
                <a:cs typeface="Arial"/>
                <a:sym typeface="Arial"/>
              </a:rPr>
              <a:t>：　大会特設ページ開設（</a:t>
            </a:r>
            <a:r>
              <a:rPr b="1" lang="ja-JP" sz="2400">
                <a:solidFill>
                  <a:srgbClr val="FF0000"/>
                </a:solidFill>
                <a:latin typeface="Arial"/>
                <a:ea typeface="Arial"/>
                <a:cs typeface="Arial"/>
                <a:sym typeface="Arial"/>
              </a:rPr>
              <a:t>エントリー開始</a:t>
            </a:r>
            <a:r>
              <a:rPr lang="ja-JP"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ja-JP" sz="2400">
                <a:solidFill>
                  <a:schemeClr val="dk1"/>
                </a:solidFill>
                <a:latin typeface="Arial"/>
                <a:ea typeface="Arial"/>
                <a:cs typeface="Arial"/>
                <a:sym typeface="Arial"/>
              </a:rPr>
              <a:t>1月〇〇日：　エントリー締切</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ja-JP" sz="2400">
                <a:solidFill>
                  <a:schemeClr val="dk1"/>
                </a:solidFill>
                <a:latin typeface="Arial"/>
                <a:ea typeface="Arial"/>
                <a:cs typeface="Arial"/>
                <a:sym typeface="Arial"/>
              </a:rPr>
              <a:t>　2月　3日：  大会当日</a:t>
            </a:r>
            <a:endParaRPr sz="2400">
              <a:solidFill>
                <a:schemeClr val="dk1"/>
              </a:solidFill>
              <a:latin typeface="Arial"/>
              <a:ea typeface="Arial"/>
              <a:cs typeface="Arial"/>
              <a:sym typeface="Arial"/>
            </a:endParaRPr>
          </a:p>
        </p:txBody>
      </p:sp>
      <p:grpSp>
        <p:nvGrpSpPr>
          <p:cNvPr id="222" name="Google Shape;222;p7"/>
          <p:cNvGrpSpPr/>
          <p:nvPr/>
        </p:nvGrpSpPr>
        <p:grpSpPr>
          <a:xfrm>
            <a:off x="0" y="377580"/>
            <a:ext cx="9144000" cy="584775"/>
            <a:chOff x="0" y="377580"/>
            <a:chExt cx="9144000" cy="584775"/>
          </a:xfrm>
        </p:grpSpPr>
        <p:sp>
          <p:nvSpPr>
            <p:cNvPr id="223" name="Google Shape;223;p7"/>
            <p:cNvSpPr txBox="1"/>
            <p:nvPr/>
          </p:nvSpPr>
          <p:spPr>
            <a:xfrm>
              <a:off x="121502" y="377580"/>
              <a:ext cx="3877985"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3200">
                  <a:solidFill>
                    <a:srgbClr val="1A2838"/>
                  </a:solidFill>
                  <a:latin typeface="Meiryo"/>
                  <a:ea typeface="Meiryo"/>
                  <a:cs typeface="Meiryo"/>
                  <a:sym typeface="Meiryo"/>
                </a:rPr>
                <a:t>今後のスケジュール</a:t>
              </a:r>
              <a:endParaRPr b="1" sz="3200">
                <a:solidFill>
                  <a:srgbClr val="1A2838"/>
                </a:solidFill>
                <a:latin typeface="Meiryo"/>
                <a:ea typeface="Meiryo"/>
                <a:cs typeface="Meiryo"/>
                <a:sym typeface="Meiryo"/>
              </a:endParaRPr>
            </a:p>
          </p:txBody>
        </p:sp>
        <p:cxnSp>
          <p:nvCxnSpPr>
            <p:cNvPr id="224" name="Google Shape;224;p7"/>
            <p:cNvCxnSpPr/>
            <p:nvPr/>
          </p:nvCxnSpPr>
          <p:spPr>
            <a:xfrm>
              <a:off x="0" y="962025"/>
              <a:ext cx="9144000" cy="0"/>
            </a:xfrm>
            <a:prstGeom prst="straightConnector1">
              <a:avLst/>
            </a:prstGeom>
            <a:noFill/>
            <a:ln cap="flat" cmpd="sng" w="28575">
              <a:solidFill>
                <a:srgbClr val="0070C0"/>
              </a:solidFill>
              <a:prstDash val="solid"/>
              <a:round/>
              <a:headEnd len="sm" w="sm" type="none"/>
              <a:tailEnd len="sm" w="sm" type="none"/>
            </a:ln>
          </p:spPr>
        </p:cxnSp>
      </p:grpSp>
      <p:sp>
        <p:nvSpPr>
          <p:cNvPr id="225" name="Google Shape;225;p7"/>
          <p:cNvSpPr/>
          <p:nvPr/>
        </p:nvSpPr>
        <p:spPr>
          <a:xfrm>
            <a:off x="431180" y="1330712"/>
            <a:ext cx="1821366" cy="490654"/>
          </a:xfrm>
          <a:prstGeom prst="homePlate">
            <a:avLst>
              <a:gd fmla="val 50000" name="adj"/>
            </a:avLst>
          </a:prstGeom>
          <a:gradFill>
            <a:gsLst>
              <a:gs pos="0">
                <a:srgbClr val="B582D9"/>
              </a:gs>
              <a:gs pos="50000">
                <a:srgbClr val="A463D1"/>
              </a:gs>
              <a:gs pos="100000">
                <a:srgbClr val="8D46BC"/>
              </a:gs>
            </a:gsLst>
            <a:lin ang="5400000" scaled="0"/>
          </a:gradFill>
          <a:ln>
            <a:noFill/>
          </a:ln>
          <a:effectLst>
            <a:outerShdw blurRad="63500" rotWithShape="0" algn="ctr" dir="5400000" dist="25400">
              <a:srgbClr val="000000">
                <a:alpha val="6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ja-JP" sz="2800">
                <a:solidFill>
                  <a:schemeClr val="lt1"/>
                </a:solidFill>
                <a:latin typeface="Twentieth Century"/>
                <a:ea typeface="Twentieth Century"/>
                <a:cs typeface="Twentieth Century"/>
                <a:sym typeface="Twentieth Century"/>
              </a:rPr>
              <a:t>２０２３年</a:t>
            </a:r>
            <a:endParaRPr/>
          </a:p>
        </p:txBody>
      </p:sp>
      <p:sp>
        <p:nvSpPr>
          <p:cNvPr id="226" name="Google Shape;226;p7"/>
          <p:cNvSpPr/>
          <p:nvPr/>
        </p:nvSpPr>
        <p:spPr>
          <a:xfrm>
            <a:off x="486937" y="3676185"/>
            <a:ext cx="1821366" cy="490654"/>
          </a:xfrm>
          <a:prstGeom prst="homePlate">
            <a:avLst>
              <a:gd fmla="val 50000" name="adj"/>
            </a:avLst>
          </a:prstGeom>
          <a:gradFill>
            <a:gsLst>
              <a:gs pos="0">
                <a:srgbClr val="B582D9"/>
              </a:gs>
              <a:gs pos="50000">
                <a:srgbClr val="A463D1"/>
              </a:gs>
              <a:gs pos="100000">
                <a:srgbClr val="8D46BC"/>
              </a:gs>
            </a:gsLst>
            <a:lin ang="5400000" scaled="0"/>
          </a:gradFill>
          <a:ln>
            <a:noFill/>
          </a:ln>
          <a:effectLst>
            <a:outerShdw blurRad="63500" rotWithShape="0" algn="ctr" dir="5400000" dist="25400">
              <a:srgbClr val="000000">
                <a:alpha val="6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ja-JP" sz="2800">
                <a:solidFill>
                  <a:schemeClr val="lt1"/>
                </a:solidFill>
                <a:latin typeface="Twentieth Century"/>
                <a:ea typeface="Twentieth Century"/>
                <a:cs typeface="Twentieth Century"/>
                <a:sym typeface="Twentieth Century"/>
              </a:rPr>
              <a:t>２０２４年</a:t>
            </a:r>
            <a:endParaRPr/>
          </a:p>
        </p:txBody>
      </p:sp>
      <p:sp>
        <p:nvSpPr>
          <p:cNvPr id="227" name="Google Shape;227;p7"/>
          <p:cNvSpPr txBox="1"/>
          <p:nvPr>
            <p:ph idx="12" type="sldNum"/>
          </p:nvPr>
        </p:nvSpPr>
        <p:spPr>
          <a:xfrm>
            <a:off x="8569447" y="6515178"/>
            <a:ext cx="57316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sz="1600"/>
              <a:t>‹#›</a:t>
            </a:fld>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8"/>
          <p:cNvSpPr/>
          <p:nvPr/>
        </p:nvSpPr>
        <p:spPr>
          <a:xfrm>
            <a:off x="336396" y="1556471"/>
            <a:ext cx="8688658" cy="2391866"/>
          </a:xfrm>
          <a:prstGeom prst="rect">
            <a:avLst/>
          </a:prstGeom>
          <a:solidFill>
            <a:schemeClr val="lt1"/>
          </a:solidFill>
          <a:ln cap="flat" cmpd="sng" w="158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cxnSp>
        <p:nvCxnSpPr>
          <p:cNvPr id="233" name="Google Shape;233;p8"/>
          <p:cNvCxnSpPr/>
          <p:nvPr/>
        </p:nvCxnSpPr>
        <p:spPr>
          <a:xfrm>
            <a:off x="0" y="962025"/>
            <a:ext cx="9144000" cy="0"/>
          </a:xfrm>
          <a:prstGeom prst="straightConnector1">
            <a:avLst/>
          </a:prstGeom>
          <a:noFill/>
          <a:ln cap="flat" cmpd="sng" w="9525">
            <a:solidFill>
              <a:srgbClr val="0070C0"/>
            </a:solidFill>
            <a:prstDash val="solid"/>
            <a:round/>
            <a:headEnd len="sm" w="sm" type="none"/>
            <a:tailEnd len="sm" w="sm" type="none"/>
          </a:ln>
        </p:spPr>
      </p:cxnSp>
      <p:sp>
        <p:nvSpPr>
          <p:cNvPr id="234" name="Google Shape;234;p8"/>
          <p:cNvSpPr txBox="1"/>
          <p:nvPr/>
        </p:nvSpPr>
        <p:spPr>
          <a:xfrm>
            <a:off x="1067802" y="1788214"/>
            <a:ext cx="8015336" cy="35548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ja-JP" sz="2400">
                <a:solidFill>
                  <a:srgbClr val="FF0000"/>
                </a:solidFill>
                <a:latin typeface="Arial"/>
                <a:ea typeface="Arial"/>
                <a:cs typeface="Arial"/>
                <a:sym typeface="Arial"/>
              </a:rPr>
              <a:t>Wi-Fi</a:t>
            </a:r>
            <a:r>
              <a:rPr lang="ja-JP" sz="2400">
                <a:solidFill>
                  <a:schemeClr val="dk1"/>
                </a:solidFill>
                <a:latin typeface="Arial"/>
                <a:ea typeface="Arial"/>
                <a:cs typeface="Arial"/>
                <a:sym typeface="Arial"/>
              </a:rPr>
              <a:t>など高速通信環境と</a:t>
            </a:r>
            <a:r>
              <a:rPr b="1" lang="ja-JP" sz="2400">
                <a:solidFill>
                  <a:srgbClr val="FF0000"/>
                </a:solidFill>
                <a:latin typeface="Arial"/>
                <a:ea typeface="Arial"/>
                <a:cs typeface="Arial"/>
                <a:sym typeface="Arial"/>
              </a:rPr>
              <a:t>ローイングマシン</a:t>
            </a:r>
            <a:r>
              <a:rPr lang="ja-JP" sz="2400">
                <a:solidFill>
                  <a:schemeClr val="dk1"/>
                </a:solidFill>
                <a:latin typeface="Arial"/>
                <a:ea typeface="Arial"/>
                <a:cs typeface="Arial"/>
                <a:sym typeface="Arial"/>
              </a:rPr>
              <a:t>、</a:t>
            </a:r>
            <a:r>
              <a:rPr b="1" lang="ja-JP" sz="2400">
                <a:solidFill>
                  <a:srgbClr val="FF0000"/>
                </a:solidFill>
                <a:latin typeface="Arial"/>
                <a:ea typeface="Arial"/>
                <a:cs typeface="Arial"/>
                <a:sym typeface="Arial"/>
              </a:rPr>
              <a:t>パソコン</a:t>
            </a:r>
            <a:r>
              <a:rPr lang="ja-JP" sz="2400">
                <a:solidFill>
                  <a:schemeClr val="dk1"/>
                </a:solidFill>
                <a:latin typeface="Arial"/>
                <a:ea typeface="Arial"/>
                <a:cs typeface="Arial"/>
                <a:sym typeface="Arial"/>
              </a:rPr>
              <a:t>があれば、全国どこででも参加が可能です。</a:t>
            </a:r>
            <a:endParaRPr sz="2400">
              <a:solidFill>
                <a:schemeClr val="dk1"/>
              </a:solidFill>
              <a:latin typeface="Arial"/>
              <a:ea typeface="Arial"/>
              <a:cs typeface="Arial"/>
              <a:sym typeface="Arial"/>
            </a:endParaRPr>
          </a:p>
          <a:p>
            <a:pPr indent="0" lvl="0" marL="0" marR="0" rtl="0" algn="l">
              <a:spcBef>
                <a:spcPts val="1200"/>
              </a:spcBef>
              <a:spcAft>
                <a:spcPts val="0"/>
              </a:spcAft>
              <a:buNone/>
            </a:pPr>
            <a:r>
              <a:rPr lang="ja-JP" sz="1800">
                <a:solidFill>
                  <a:schemeClr val="dk1"/>
                </a:solidFill>
                <a:latin typeface="Arial"/>
                <a:ea typeface="Arial"/>
                <a:cs typeface="Arial"/>
                <a:sym typeface="Arial"/>
              </a:rPr>
              <a:t>　　　　　・ローイングマシン：Concept2製</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　　　　　・Wi-Fi</a:t>
            </a:r>
            <a:endParaRPr/>
          </a:p>
          <a:p>
            <a:pPr indent="0" lvl="0" marL="0" marR="0" rtl="0" algn="l">
              <a:spcBef>
                <a:spcPts val="0"/>
              </a:spcBef>
              <a:spcAft>
                <a:spcPts val="0"/>
              </a:spcAft>
              <a:buNone/>
            </a:pPr>
            <a:r>
              <a:rPr lang="ja-JP" sz="1800">
                <a:solidFill>
                  <a:schemeClr val="dk1"/>
                </a:solidFill>
                <a:latin typeface="Arial"/>
                <a:ea typeface="Arial"/>
                <a:cs typeface="Arial"/>
                <a:sym typeface="Arial"/>
              </a:rPr>
              <a:t>　　　　　・PC</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5" name="Google Shape;235;p8"/>
          <p:cNvSpPr txBox="1"/>
          <p:nvPr>
            <p:ph idx="12" type="sldNum"/>
          </p:nvPr>
        </p:nvSpPr>
        <p:spPr>
          <a:xfrm>
            <a:off x="7885509" y="5883276"/>
            <a:ext cx="57316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sz="1600"/>
              <a:t>‹#›</a:t>
            </a:fld>
            <a:endParaRPr sz="1600"/>
          </a:p>
        </p:txBody>
      </p:sp>
      <p:grpSp>
        <p:nvGrpSpPr>
          <p:cNvPr id="236" name="Google Shape;236;p8"/>
          <p:cNvGrpSpPr/>
          <p:nvPr/>
        </p:nvGrpSpPr>
        <p:grpSpPr>
          <a:xfrm>
            <a:off x="0" y="370323"/>
            <a:ext cx="9144000" cy="591702"/>
            <a:chOff x="0" y="370323"/>
            <a:chExt cx="9144000" cy="591702"/>
          </a:xfrm>
        </p:grpSpPr>
        <p:sp>
          <p:nvSpPr>
            <p:cNvPr id="237" name="Google Shape;237;p8"/>
            <p:cNvSpPr txBox="1"/>
            <p:nvPr/>
          </p:nvSpPr>
          <p:spPr>
            <a:xfrm>
              <a:off x="121502" y="370323"/>
              <a:ext cx="6340197"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3200">
                  <a:solidFill>
                    <a:srgbClr val="1A2838"/>
                  </a:solidFill>
                  <a:latin typeface="Meiryo"/>
                  <a:ea typeface="Meiryo"/>
                  <a:cs typeface="Meiryo"/>
                  <a:sym typeface="Meiryo"/>
                </a:rPr>
                <a:t>参加するにはどうしたらよいの？</a:t>
              </a:r>
              <a:endParaRPr b="1" sz="3200">
                <a:solidFill>
                  <a:srgbClr val="1A2838"/>
                </a:solidFill>
                <a:latin typeface="Meiryo"/>
                <a:ea typeface="Meiryo"/>
                <a:cs typeface="Meiryo"/>
                <a:sym typeface="Meiryo"/>
              </a:endParaRPr>
            </a:p>
          </p:txBody>
        </p:sp>
        <p:cxnSp>
          <p:nvCxnSpPr>
            <p:cNvPr id="238" name="Google Shape;238;p8"/>
            <p:cNvCxnSpPr/>
            <p:nvPr/>
          </p:nvCxnSpPr>
          <p:spPr>
            <a:xfrm>
              <a:off x="0" y="962025"/>
              <a:ext cx="9144000" cy="0"/>
            </a:xfrm>
            <a:prstGeom prst="straightConnector1">
              <a:avLst/>
            </a:prstGeom>
            <a:noFill/>
            <a:ln cap="flat" cmpd="sng" w="28575">
              <a:solidFill>
                <a:srgbClr val="0070C0"/>
              </a:solidFill>
              <a:prstDash val="solid"/>
              <a:round/>
              <a:headEnd len="sm" w="sm" type="none"/>
              <a:tailEnd len="sm" w="sm" type="none"/>
            </a:ln>
          </p:spPr>
        </p:cxnSp>
      </p:grpSp>
      <p:sp>
        <p:nvSpPr>
          <p:cNvPr id="239" name="Google Shape;239;p8"/>
          <p:cNvSpPr/>
          <p:nvPr/>
        </p:nvSpPr>
        <p:spPr>
          <a:xfrm>
            <a:off x="336396" y="4007666"/>
            <a:ext cx="8688658" cy="2645895"/>
          </a:xfrm>
          <a:prstGeom prst="rect">
            <a:avLst/>
          </a:prstGeom>
          <a:solidFill>
            <a:schemeClr val="lt1"/>
          </a:solidFill>
          <a:ln cap="flat" cmpd="sng" w="158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240" name="Google Shape;240;p8"/>
          <p:cNvSpPr txBox="1"/>
          <p:nvPr/>
        </p:nvSpPr>
        <p:spPr>
          <a:xfrm>
            <a:off x="336396" y="1262981"/>
            <a:ext cx="4598018" cy="1902509"/>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1" lang="ja-JP" sz="2800">
                <a:solidFill>
                  <a:schemeClr val="dk1"/>
                </a:solidFill>
                <a:latin typeface="Arial"/>
                <a:ea typeface="Arial"/>
                <a:cs typeface="Arial"/>
                <a:sym typeface="Arial"/>
              </a:rPr>
              <a:t>１．オンライン参加</a:t>
            </a:r>
            <a:endParaRPr b="1" sz="2800">
              <a:solidFill>
                <a:schemeClr val="dk1"/>
              </a:solidFill>
              <a:latin typeface="Arial"/>
              <a:ea typeface="Arial"/>
              <a:cs typeface="Arial"/>
              <a:sym typeface="Arial"/>
            </a:endParaRPr>
          </a:p>
          <a:p>
            <a:pPr indent="0" lvl="0" marL="0" marR="0" rtl="0" algn="l">
              <a:lnSpc>
                <a:spcPct val="200000"/>
              </a:lnSpc>
              <a:spcBef>
                <a:spcPts val="1800"/>
              </a:spcBef>
              <a:spcAft>
                <a:spcPts val="0"/>
              </a:spcAft>
              <a:buNone/>
            </a:pPr>
            <a:r>
              <a:t/>
            </a:r>
            <a:endParaRPr b="1" sz="2800">
              <a:solidFill>
                <a:schemeClr val="dk1"/>
              </a:solidFill>
              <a:latin typeface="Arial"/>
              <a:ea typeface="Arial"/>
              <a:cs typeface="Arial"/>
              <a:sym typeface="Arial"/>
            </a:endParaRPr>
          </a:p>
        </p:txBody>
      </p:sp>
      <p:sp>
        <p:nvSpPr>
          <p:cNvPr id="241" name="Google Shape;241;p8"/>
          <p:cNvSpPr txBox="1"/>
          <p:nvPr/>
        </p:nvSpPr>
        <p:spPr>
          <a:xfrm>
            <a:off x="403303" y="3705565"/>
            <a:ext cx="4598018" cy="809902"/>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rgbClr val="000000"/>
              </a:buClr>
              <a:buSzPts val="2800"/>
              <a:buFont typeface="Arial"/>
              <a:buNone/>
            </a:pPr>
            <a:r>
              <a:rPr b="1" i="0" lang="ja-JP" sz="2800" u="none" cap="none" strike="noStrike">
                <a:solidFill>
                  <a:srgbClr val="000000"/>
                </a:solidFill>
                <a:latin typeface="Arial"/>
                <a:ea typeface="Arial"/>
                <a:cs typeface="Arial"/>
                <a:sym typeface="Arial"/>
              </a:rPr>
              <a:t>２．現地参加</a:t>
            </a:r>
            <a:endParaRPr b="1" i="0" sz="2800" u="none" cap="none" strike="noStrike">
              <a:solidFill>
                <a:srgbClr val="000000"/>
              </a:solidFill>
              <a:latin typeface="Arial"/>
              <a:ea typeface="Arial"/>
              <a:cs typeface="Arial"/>
              <a:sym typeface="Arial"/>
            </a:endParaRPr>
          </a:p>
        </p:txBody>
      </p:sp>
      <p:sp>
        <p:nvSpPr>
          <p:cNvPr id="242" name="Google Shape;242;p8"/>
          <p:cNvSpPr txBox="1"/>
          <p:nvPr/>
        </p:nvSpPr>
        <p:spPr>
          <a:xfrm>
            <a:off x="1067801" y="4515467"/>
            <a:ext cx="7871227" cy="20928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Arial"/>
              <a:buNone/>
            </a:pPr>
            <a:r>
              <a:rPr b="1" i="0" lang="ja-JP" sz="2400" u="none" cap="none" strike="noStrike">
                <a:solidFill>
                  <a:srgbClr val="FF0000"/>
                </a:solidFill>
                <a:latin typeface="Arial"/>
                <a:ea typeface="Arial"/>
                <a:cs typeface="Arial"/>
                <a:sym typeface="Arial"/>
              </a:rPr>
              <a:t>「リアル競技会場」を別途設置</a:t>
            </a:r>
            <a:r>
              <a:rPr b="0" i="0" lang="ja-JP" sz="2400" u="none" cap="none" strike="noStrike">
                <a:solidFill>
                  <a:schemeClr val="dk1"/>
                </a:solidFill>
                <a:latin typeface="Arial"/>
                <a:ea typeface="Arial"/>
                <a:cs typeface="Arial"/>
                <a:sym typeface="Arial"/>
              </a:rPr>
              <a:t>します。運動できる服装があれば気軽に参加可能です。</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0" i="0" lang="ja-JP" sz="1800" u="none" cap="none" strike="noStrike">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埼玉</a:t>
            </a:r>
            <a:r>
              <a:rPr b="0" i="0" lang="ja-JP" sz="1800" u="none" cap="none" strike="noStrike">
                <a:solidFill>
                  <a:srgbClr val="000000"/>
                </a:solidFill>
                <a:latin typeface="Arial"/>
                <a:ea typeface="Arial"/>
                <a:cs typeface="Arial"/>
                <a:sym typeface="Arial"/>
              </a:rPr>
              <a:t>会場（埼玉県戸田市）</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Arial"/>
                <a:ea typeface="Arial"/>
                <a:cs typeface="Arial"/>
                <a:sym typeface="Arial"/>
              </a:rPr>
              <a:t>　　　◇愛知会場</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243" name="Google Shape;243;p8"/>
          <p:cNvSpPr txBox="1"/>
          <p:nvPr/>
        </p:nvSpPr>
        <p:spPr>
          <a:xfrm>
            <a:off x="596592" y="1072504"/>
            <a:ext cx="504016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Arial"/>
                <a:ea typeface="Arial"/>
                <a:cs typeface="Arial"/>
                <a:sym typeface="Arial"/>
              </a:rPr>
              <a:t>次の２つの参加方法から選択できます。</a:t>
            </a:r>
            <a:endParaRPr/>
          </a:p>
        </p:txBody>
      </p:sp>
      <p:sp>
        <p:nvSpPr>
          <p:cNvPr id="244" name="Google Shape;244;p8"/>
          <p:cNvSpPr/>
          <p:nvPr/>
        </p:nvSpPr>
        <p:spPr>
          <a:xfrm>
            <a:off x="4724400" y="5461691"/>
            <a:ext cx="4358738" cy="1251199"/>
          </a:xfrm>
          <a:prstGeom prst="wedgeRoundRectCallout">
            <a:avLst>
              <a:gd fmla="val -40733" name="adj1"/>
              <a:gd fmla="val -34391" name="adj2"/>
              <a:gd fmla="val 16667" name="adj3"/>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000">
                <a:solidFill>
                  <a:schemeClr val="lt1"/>
                </a:solidFill>
                <a:latin typeface="Arial"/>
                <a:ea typeface="Arial"/>
                <a:cs typeface="Arial"/>
                <a:sym typeface="Arial"/>
              </a:rPr>
              <a:t>エントリーは大会特設サイトより！</a:t>
            </a:r>
            <a:br>
              <a:rPr b="1" lang="ja-JP" sz="2000">
                <a:solidFill>
                  <a:schemeClr val="lt1"/>
                </a:solidFill>
                <a:latin typeface="Arial"/>
                <a:ea typeface="Arial"/>
                <a:cs typeface="Arial"/>
                <a:sym typeface="Arial"/>
              </a:rPr>
            </a:br>
            <a:r>
              <a:rPr b="1" lang="ja-JP" sz="2000">
                <a:solidFill>
                  <a:schemeClr val="lt1"/>
                </a:solidFill>
                <a:latin typeface="Arial"/>
                <a:ea typeface="Arial"/>
                <a:cs typeface="Arial"/>
                <a:sym typeface="Arial"/>
              </a:rPr>
              <a:t>https://</a:t>
            </a:r>
            <a:endParaRPr/>
          </a:p>
          <a:p>
            <a:pPr indent="0" lvl="0" marL="0" marR="0" rtl="0" algn="ctr">
              <a:spcBef>
                <a:spcPts val="0"/>
              </a:spcBef>
              <a:spcAft>
                <a:spcPts val="0"/>
              </a:spcAft>
              <a:buNone/>
            </a:pPr>
            <a:r>
              <a:rPr b="1" lang="ja-JP" sz="2000">
                <a:solidFill>
                  <a:schemeClr val="lt1"/>
                </a:solidFill>
                <a:latin typeface="Arial"/>
                <a:ea typeface="Arial"/>
                <a:cs typeface="Arial"/>
                <a:sym typeface="Arial"/>
              </a:rPr>
              <a:t>（11月中旬オープン！）</a:t>
            </a:r>
            <a:endParaRPr/>
          </a:p>
        </p:txBody>
      </p:sp>
      <p:sp>
        <p:nvSpPr>
          <p:cNvPr id="245" name="Google Shape;245;p8"/>
          <p:cNvSpPr txBox="1"/>
          <p:nvPr/>
        </p:nvSpPr>
        <p:spPr>
          <a:xfrm>
            <a:off x="8569447" y="6515178"/>
            <a:ext cx="573161"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ja-JP" sz="1600">
                <a:solidFill>
                  <a:schemeClr val="dk1"/>
                </a:solidFill>
                <a:latin typeface="Twentieth Century"/>
                <a:ea typeface="Twentieth Century"/>
                <a:cs typeface="Twentieth Century"/>
                <a:sym typeface="Twentieth Century"/>
              </a:rPr>
              <a:t>‹#›</a:t>
            </a:fld>
            <a:endParaRPr sz="16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cxnSp>
        <p:nvCxnSpPr>
          <p:cNvPr id="250" name="Google Shape;250;p9"/>
          <p:cNvCxnSpPr/>
          <p:nvPr/>
        </p:nvCxnSpPr>
        <p:spPr>
          <a:xfrm>
            <a:off x="0" y="962025"/>
            <a:ext cx="9144000" cy="0"/>
          </a:xfrm>
          <a:prstGeom prst="straightConnector1">
            <a:avLst/>
          </a:prstGeom>
          <a:noFill/>
          <a:ln cap="flat" cmpd="sng" w="9525">
            <a:solidFill>
              <a:srgbClr val="0070C0"/>
            </a:solidFill>
            <a:prstDash val="solid"/>
            <a:round/>
            <a:headEnd len="sm" w="sm" type="none"/>
            <a:tailEnd len="sm" w="sm" type="none"/>
          </a:ln>
        </p:spPr>
      </p:cxnSp>
      <p:sp>
        <p:nvSpPr>
          <p:cNvPr id="251" name="Google Shape;251;p9"/>
          <p:cNvSpPr txBox="1"/>
          <p:nvPr/>
        </p:nvSpPr>
        <p:spPr>
          <a:xfrm>
            <a:off x="420448" y="5059354"/>
            <a:ext cx="8515395"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ja-JP" sz="2800">
                <a:solidFill>
                  <a:srgbClr val="FF0000"/>
                </a:solidFill>
                <a:latin typeface="Arial"/>
                <a:ea typeface="Arial"/>
                <a:cs typeface="Arial"/>
                <a:sym typeface="Arial"/>
              </a:rPr>
              <a:t>先着1,000名様</a:t>
            </a:r>
            <a:r>
              <a:rPr lang="ja-JP" sz="1800">
                <a:solidFill>
                  <a:schemeClr val="dk1"/>
                </a:solidFill>
                <a:latin typeface="Arial"/>
                <a:ea typeface="Arial"/>
                <a:cs typeface="Arial"/>
                <a:sym typeface="Arial"/>
              </a:rPr>
              <a:t>に、アウトドアブランドで有名な</a:t>
            </a:r>
            <a:r>
              <a:rPr b="1" lang="ja-JP" sz="2800">
                <a:solidFill>
                  <a:srgbClr val="FF0000"/>
                </a:solidFill>
                <a:latin typeface="Arial"/>
                <a:ea typeface="Arial"/>
                <a:cs typeface="Arial"/>
                <a:sym typeface="Arial"/>
              </a:rPr>
              <a:t>「CHUMS」</a:t>
            </a:r>
            <a:r>
              <a:rPr lang="ja-JP" sz="1800">
                <a:solidFill>
                  <a:schemeClr val="dk1"/>
                </a:solidFill>
                <a:latin typeface="Arial"/>
                <a:ea typeface="Arial"/>
                <a:cs typeface="Arial"/>
                <a:sym typeface="Arial"/>
              </a:rPr>
              <a:t>（チャムス）の</a:t>
            </a:r>
            <a:r>
              <a:rPr b="1" lang="ja-JP" sz="2800">
                <a:solidFill>
                  <a:srgbClr val="FF0000"/>
                </a:solidFill>
                <a:latin typeface="Arial"/>
                <a:ea typeface="Arial"/>
                <a:cs typeface="Arial"/>
                <a:sym typeface="Arial"/>
              </a:rPr>
              <a:t>大会特製Tシャツを進呈</a:t>
            </a:r>
            <a:r>
              <a:rPr lang="ja-JP" sz="1800">
                <a:solidFill>
                  <a:schemeClr val="dk1"/>
                </a:solidFill>
                <a:latin typeface="Arial"/>
                <a:ea typeface="Arial"/>
                <a:cs typeface="Arial"/>
                <a:sym typeface="Arial"/>
              </a:rPr>
              <a:t>します！</a:t>
            </a:r>
            <a:endParaRPr sz="1800">
              <a:solidFill>
                <a:schemeClr val="dk1"/>
              </a:solidFill>
              <a:latin typeface="Arial"/>
              <a:ea typeface="Arial"/>
              <a:cs typeface="Arial"/>
              <a:sym typeface="Arial"/>
            </a:endParaRPr>
          </a:p>
        </p:txBody>
      </p:sp>
      <p:sp>
        <p:nvSpPr>
          <p:cNvPr id="252" name="Google Shape;252;p9"/>
          <p:cNvSpPr txBox="1"/>
          <p:nvPr>
            <p:ph idx="12" type="sldNum"/>
          </p:nvPr>
        </p:nvSpPr>
        <p:spPr>
          <a:xfrm>
            <a:off x="8567678" y="6485617"/>
            <a:ext cx="57316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sz="1600"/>
              <a:t>‹#›</a:t>
            </a:fld>
            <a:endParaRPr sz="1600"/>
          </a:p>
        </p:txBody>
      </p:sp>
      <p:pic>
        <p:nvPicPr>
          <p:cNvPr id="253" name="Google Shape;253;p9"/>
          <p:cNvPicPr preferRelativeResize="0"/>
          <p:nvPr/>
        </p:nvPicPr>
        <p:blipFill rotWithShape="1">
          <a:blip r:embed="rId3">
            <a:alphaModFix/>
          </a:blip>
          <a:srcRect b="0" l="0" r="0" t="0"/>
          <a:stretch/>
        </p:blipFill>
        <p:spPr>
          <a:xfrm>
            <a:off x="1097423" y="1391257"/>
            <a:ext cx="6949153" cy="3897496"/>
          </a:xfrm>
          <a:prstGeom prst="rect">
            <a:avLst/>
          </a:prstGeom>
          <a:noFill/>
          <a:ln>
            <a:noFill/>
          </a:ln>
        </p:spPr>
      </p:pic>
      <p:pic>
        <p:nvPicPr>
          <p:cNvPr id="254" name="Google Shape;254;p9"/>
          <p:cNvPicPr preferRelativeResize="0"/>
          <p:nvPr/>
        </p:nvPicPr>
        <p:blipFill rotWithShape="1">
          <a:blip r:embed="rId4">
            <a:alphaModFix/>
          </a:blip>
          <a:srcRect b="0" l="0" r="0" t="0"/>
          <a:stretch/>
        </p:blipFill>
        <p:spPr>
          <a:xfrm>
            <a:off x="1097423" y="4993712"/>
            <a:ext cx="2011854" cy="335309"/>
          </a:xfrm>
          <a:prstGeom prst="rect">
            <a:avLst/>
          </a:prstGeom>
          <a:noFill/>
          <a:ln>
            <a:noFill/>
          </a:ln>
        </p:spPr>
      </p:pic>
      <p:grpSp>
        <p:nvGrpSpPr>
          <p:cNvPr id="255" name="Google Shape;255;p9"/>
          <p:cNvGrpSpPr/>
          <p:nvPr/>
        </p:nvGrpSpPr>
        <p:grpSpPr>
          <a:xfrm>
            <a:off x="0" y="370323"/>
            <a:ext cx="9144000" cy="591702"/>
            <a:chOff x="0" y="370323"/>
            <a:chExt cx="9144000" cy="591702"/>
          </a:xfrm>
        </p:grpSpPr>
        <p:sp>
          <p:nvSpPr>
            <p:cNvPr id="256" name="Google Shape;256;p9"/>
            <p:cNvSpPr txBox="1"/>
            <p:nvPr/>
          </p:nvSpPr>
          <p:spPr>
            <a:xfrm>
              <a:off x="121502" y="370323"/>
              <a:ext cx="5109091"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3200">
                  <a:solidFill>
                    <a:srgbClr val="1A2838"/>
                  </a:solidFill>
                  <a:latin typeface="Meiryo"/>
                  <a:ea typeface="Meiryo"/>
                  <a:cs typeface="Meiryo"/>
                  <a:sym typeface="Meiryo"/>
                </a:rPr>
                <a:t>先着でウレシイ特典付き！</a:t>
              </a:r>
              <a:endParaRPr b="1" sz="3200">
                <a:solidFill>
                  <a:srgbClr val="1A2838"/>
                </a:solidFill>
                <a:latin typeface="Meiryo"/>
                <a:ea typeface="Meiryo"/>
                <a:cs typeface="Meiryo"/>
                <a:sym typeface="Meiryo"/>
              </a:endParaRPr>
            </a:p>
          </p:txBody>
        </p:sp>
        <p:cxnSp>
          <p:nvCxnSpPr>
            <p:cNvPr id="257" name="Google Shape;257;p9"/>
            <p:cNvCxnSpPr/>
            <p:nvPr/>
          </p:nvCxnSpPr>
          <p:spPr>
            <a:xfrm>
              <a:off x="0" y="962025"/>
              <a:ext cx="9144000" cy="0"/>
            </a:xfrm>
            <a:prstGeom prst="straightConnector1">
              <a:avLst/>
            </a:prstGeom>
            <a:noFill/>
            <a:ln cap="flat" cmpd="sng" w="28575">
              <a:solidFill>
                <a:srgbClr val="0070C0"/>
              </a:solidFill>
              <a:prstDash val="solid"/>
              <a:round/>
              <a:headEnd len="sm" w="sm" type="none"/>
              <a:tailEnd len="sm" w="sm" type="none"/>
            </a:ln>
          </p:spPr>
        </p:cxnSp>
      </p:grpSp>
      <p:sp>
        <p:nvSpPr>
          <p:cNvPr id="258" name="Google Shape;258;p9"/>
          <p:cNvSpPr/>
          <p:nvPr/>
        </p:nvSpPr>
        <p:spPr>
          <a:xfrm>
            <a:off x="5704114" y="468747"/>
            <a:ext cx="3231729" cy="1038233"/>
          </a:xfrm>
          <a:prstGeom prst="wedgeEllipseCallout">
            <a:avLst>
              <a:gd fmla="val -18363" name="adj1"/>
              <a:gd fmla="val 68791" name="adj2"/>
            </a:avLst>
          </a:prstGeom>
          <a:solidFill>
            <a:schemeClr val="accent6"/>
          </a:solidFill>
          <a:ln cap="flat"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800">
                <a:solidFill>
                  <a:schemeClr val="lt1"/>
                </a:solidFill>
                <a:latin typeface="Arial"/>
                <a:ea typeface="Arial"/>
                <a:cs typeface="Arial"/>
                <a:sym typeface="Arial"/>
              </a:rPr>
              <a:t>お早目にエントリー</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rPr b="1" lang="ja-JP" sz="1800">
                <a:solidFill>
                  <a:schemeClr val="lt1"/>
                </a:solidFill>
                <a:latin typeface="Arial"/>
                <a:ea typeface="Arial"/>
                <a:cs typeface="Arial"/>
                <a:sym typeface="Arial"/>
              </a:rPr>
              <a:t>してください！</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しずく">
  <a:themeElements>
    <a:clrScheme name="しずく">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2022-06-05T11:36:37Z</dcterms:created>
  <dc:creator>JARA</dc:creator>
</cp:coreProperties>
</file>